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1"/>
  </p:sldMasterIdLst>
  <p:sldIdLst>
    <p:sldId id="256" r:id="rId2"/>
    <p:sldId id="277" r:id="rId3"/>
    <p:sldId id="297" r:id="rId4"/>
    <p:sldId id="296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5" r:id="rId17"/>
    <p:sldId id="291" r:id="rId18"/>
    <p:sldId id="292" r:id="rId19"/>
    <p:sldId id="293" r:id="rId20"/>
    <p:sldId id="29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2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svg"/><Relationship Id="rId1" Type="http://schemas.openxmlformats.org/officeDocument/2006/relationships/image" Target="../media/image6.png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svg"/><Relationship Id="rId1" Type="http://schemas.openxmlformats.org/officeDocument/2006/relationships/image" Target="../media/image6.png"/><Relationship Id="rId6" Type="http://schemas.openxmlformats.org/officeDocument/2006/relationships/image" Target="../media/image13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E4AE6E-6B5C-4718-97C6-10875CA8BDE2}" type="doc">
      <dgm:prSet loTypeId="urn:microsoft.com/office/officeart/2005/8/layout/hierarchy1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0F605EA9-1F55-410F-99A9-63092D655ED5}">
      <dgm:prSet/>
      <dgm:spPr/>
      <dgm:t>
        <a:bodyPr/>
        <a:lstStyle/>
        <a:p>
          <a:r>
            <a:rPr lang="it-IT" b="1" u="none" dirty="0"/>
            <a:t>Sedative</a:t>
          </a:r>
          <a:r>
            <a:rPr lang="it-IT" u="none" dirty="0"/>
            <a:t>: </a:t>
          </a:r>
          <a:r>
            <a:rPr lang="it-IT" dirty="0"/>
            <a:t>eroina, metadone, </a:t>
          </a:r>
          <a:r>
            <a:rPr lang="it-IT" dirty="0" err="1" smtClean="0"/>
            <a:t>ossicodone</a:t>
          </a:r>
          <a:r>
            <a:rPr lang="it-IT" dirty="0" smtClean="0"/>
            <a:t>, benzodiazepine</a:t>
          </a:r>
          <a:r>
            <a:rPr lang="it-IT" dirty="0"/>
            <a:t>, barbiturici, alcol</a:t>
          </a:r>
          <a:endParaRPr lang="en-US" dirty="0"/>
        </a:p>
      </dgm:t>
    </dgm:pt>
    <dgm:pt modelId="{FBBF834B-DFC4-41CD-95D2-31EBAE901A73}" type="parTrans" cxnId="{7E8DBEC2-7843-43CD-BA5D-9C6B78B3E268}">
      <dgm:prSet/>
      <dgm:spPr/>
      <dgm:t>
        <a:bodyPr/>
        <a:lstStyle/>
        <a:p>
          <a:endParaRPr lang="en-US"/>
        </a:p>
      </dgm:t>
    </dgm:pt>
    <dgm:pt modelId="{9B2E17CE-BF7F-47E2-84CD-D64791C3C1E9}" type="sibTrans" cxnId="{7E8DBEC2-7843-43CD-BA5D-9C6B78B3E268}">
      <dgm:prSet/>
      <dgm:spPr/>
      <dgm:t>
        <a:bodyPr/>
        <a:lstStyle/>
        <a:p>
          <a:endParaRPr lang="en-US"/>
        </a:p>
      </dgm:t>
    </dgm:pt>
    <dgm:pt modelId="{9702D85F-9517-4CD2-B427-C931ECCC060B}">
      <dgm:prSet/>
      <dgm:spPr/>
      <dgm:t>
        <a:bodyPr/>
        <a:lstStyle/>
        <a:p>
          <a:r>
            <a:rPr lang="it-IT" b="1" u="none" dirty="0"/>
            <a:t>Stimolanti</a:t>
          </a:r>
          <a:r>
            <a:rPr lang="it-IT" dirty="0"/>
            <a:t>: cocaina, anfetamine, ecstasy</a:t>
          </a:r>
          <a:endParaRPr lang="en-US" dirty="0"/>
        </a:p>
      </dgm:t>
    </dgm:pt>
    <dgm:pt modelId="{7ABD23E0-D9E5-4960-9E88-0852851F0C90}" type="parTrans" cxnId="{1051DD7E-6925-4B1A-A0AE-24F0B5DEF798}">
      <dgm:prSet/>
      <dgm:spPr/>
      <dgm:t>
        <a:bodyPr/>
        <a:lstStyle/>
        <a:p>
          <a:endParaRPr lang="en-US"/>
        </a:p>
      </dgm:t>
    </dgm:pt>
    <dgm:pt modelId="{4256EDA2-4782-4BBA-9E86-3E0AD1DF5158}" type="sibTrans" cxnId="{1051DD7E-6925-4B1A-A0AE-24F0B5DEF798}">
      <dgm:prSet/>
      <dgm:spPr/>
      <dgm:t>
        <a:bodyPr/>
        <a:lstStyle/>
        <a:p>
          <a:endParaRPr lang="en-US"/>
        </a:p>
      </dgm:t>
    </dgm:pt>
    <dgm:pt modelId="{A682C67D-F677-42A2-99A1-A0836EF4F386}">
      <dgm:prSet/>
      <dgm:spPr/>
      <dgm:t>
        <a:bodyPr/>
        <a:lstStyle/>
        <a:p>
          <a:r>
            <a:rPr lang="it-IT" b="1" dirty="0"/>
            <a:t>Allucinogene</a:t>
          </a:r>
          <a:r>
            <a:rPr lang="it-IT" dirty="0"/>
            <a:t>: hashish, marijuana, LSD</a:t>
          </a:r>
          <a:endParaRPr lang="en-US" dirty="0"/>
        </a:p>
      </dgm:t>
    </dgm:pt>
    <dgm:pt modelId="{F526B634-B623-428E-85AC-49B457FC452B}" type="parTrans" cxnId="{2E7A602D-EBB0-4BD3-BEAF-0107BBC4C412}">
      <dgm:prSet/>
      <dgm:spPr/>
      <dgm:t>
        <a:bodyPr/>
        <a:lstStyle/>
        <a:p>
          <a:endParaRPr lang="en-US"/>
        </a:p>
      </dgm:t>
    </dgm:pt>
    <dgm:pt modelId="{005810E1-D395-4BAD-8A77-5AA9EC8B8045}" type="sibTrans" cxnId="{2E7A602D-EBB0-4BD3-BEAF-0107BBC4C412}">
      <dgm:prSet/>
      <dgm:spPr/>
      <dgm:t>
        <a:bodyPr/>
        <a:lstStyle/>
        <a:p>
          <a:endParaRPr lang="en-US"/>
        </a:p>
      </dgm:t>
    </dgm:pt>
    <dgm:pt modelId="{573A7229-1BBD-6A44-A195-D0C90AED851D}" type="pres">
      <dgm:prSet presAssocID="{F8E4AE6E-6B5C-4718-97C6-10875CA8BDE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ED1AEE8B-91A6-F84E-A310-795A8B2D3588}" type="pres">
      <dgm:prSet presAssocID="{0F605EA9-1F55-410F-99A9-63092D655ED5}" presName="hierRoot1" presStyleCnt="0"/>
      <dgm:spPr/>
    </dgm:pt>
    <dgm:pt modelId="{B5720CE6-20D8-E94A-A982-7275A3E5D3D6}" type="pres">
      <dgm:prSet presAssocID="{0F605EA9-1F55-410F-99A9-63092D655ED5}" presName="composite" presStyleCnt="0"/>
      <dgm:spPr/>
    </dgm:pt>
    <dgm:pt modelId="{3F987555-D34C-4B46-8C4D-30765329CC3E}" type="pres">
      <dgm:prSet presAssocID="{0F605EA9-1F55-410F-99A9-63092D655ED5}" presName="background" presStyleLbl="node0" presStyleIdx="0" presStyleCnt="3"/>
      <dgm:spPr/>
    </dgm:pt>
    <dgm:pt modelId="{BE8384A6-1C85-5D44-9661-1421925F2ACF}" type="pres">
      <dgm:prSet presAssocID="{0F605EA9-1F55-410F-99A9-63092D655ED5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4DA0DB8-3E8A-394D-A785-483460FB78A2}" type="pres">
      <dgm:prSet presAssocID="{0F605EA9-1F55-410F-99A9-63092D655ED5}" presName="hierChild2" presStyleCnt="0"/>
      <dgm:spPr/>
    </dgm:pt>
    <dgm:pt modelId="{37EA7A41-65E6-0F4B-9F40-DDF7781CB128}" type="pres">
      <dgm:prSet presAssocID="{9702D85F-9517-4CD2-B427-C931ECCC060B}" presName="hierRoot1" presStyleCnt="0"/>
      <dgm:spPr/>
    </dgm:pt>
    <dgm:pt modelId="{3625194C-2FE6-DD43-991D-FCFB8BDE8850}" type="pres">
      <dgm:prSet presAssocID="{9702D85F-9517-4CD2-B427-C931ECCC060B}" presName="composite" presStyleCnt="0"/>
      <dgm:spPr/>
    </dgm:pt>
    <dgm:pt modelId="{780C8216-26F5-A047-8B59-92641AE0F8C3}" type="pres">
      <dgm:prSet presAssocID="{9702D85F-9517-4CD2-B427-C931ECCC060B}" presName="background" presStyleLbl="node0" presStyleIdx="1" presStyleCnt="3"/>
      <dgm:spPr/>
    </dgm:pt>
    <dgm:pt modelId="{0AC4ACEE-569F-4645-B89B-14F6FEEEE9A8}" type="pres">
      <dgm:prSet presAssocID="{9702D85F-9517-4CD2-B427-C931ECCC060B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A1C8875-5485-FA4C-B186-7A4CA64BF89F}" type="pres">
      <dgm:prSet presAssocID="{9702D85F-9517-4CD2-B427-C931ECCC060B}" presName="hierChild2" presStyleCnt="0"/>
      <dgm:spPr/>
    </dgm:pt>
    <dgm:pt modelId="{54136520-5255-3544-87ED-BDB26813BC50}" type="pres">
      <dgm:prSet presAssocID="{A682C67D-F677-42A2-99A1-A0836EF4F386}" presName="hierRoot1" presStyleCnt="0"/>
      <dgm:spPr/>
    </dgm:pt>
    <dgm:pt modelId="{16CE68F0-4201-C14E-A52E-FA5431F5467B}" type="pres">
      <dgm:prSet presAssocID="{A682C67D-F677-42A2-99A1-A0836EF4F386}" presName="composite" presStyleCnt="0"/>
      <dgm:spPr/>
    </dgm:pt>
    <dgm:pt modelId="{44F23B9C-A117-D242-8558-D40CE8D08F2B}" type="pres">
      <dgm:prSet presAssocID="{A682C67D-F677-42A2-99A1-A0836EF4F386}" presName="background" presStyleLbl="node0" presStyleIdx="2" presStyleCnt="3"/>
      <dgm:spPr/>
    </dgm:pt>
    <dgm:pt modelId="{CEB8256F-50E7-594E-A7B2-BAF2BBD23043}" type="pres">
      <dgm:prSet presAssocID="{A682C67D-F677-42A2-99A1-A0836EF4F386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7610802-72EA-B347-BF2F-CC7E0B4B2AFB}" type="pres">
      <dgm:prSet presAssocID="{A682C67D-F677-42A2-99A1-A0836EF4F386}" presName="hierChild2" presStyleCnt="0"/>
      <dgm:spPr/>
    </dgm:pt>
  </dgm:ptLst>
  <dgm:cxnLst>
    <dgm:cxn modelId="{9D8DF417-67B3-9A4A-81DE-E6176B715462}" type="presOf" srcId="{F8E4AE6E-6B5C-4718-97C6-10875CA8BDE2}" destId="{573A7229-1BBD-6A44-A195-D0C90AED851D}" srcOrd="0" destOrd="0" presId="urn:microsoft.com/office/officeart/2005/8/layout/hierarchy1"/>
    <dgm:cxn modelId="{A88C87F3-8578-9744-A701-25A8FF83358E}" type="presOf" srcId="{A682C67D-F677-42A2-99A1-A0836EF4F386}" destId="{CEB8256F-50E7-594E-A7B2-BAF2BBD23043}" srcOrd="0" destOrd="0" presId="urn:microsoft.com/office/officeart/2005/8/layout/hierarchy1"/>
    <dgm:cxn modelId="{1051DD7E-6925-4B1A-A0AE-24F0B5DEF798}" srcId="{F8E4AE6E-6B5C-4718-97C6-10875CA8BDE2}" destId="{9702D85F-9517-4CD2-B427-C931ECCC060B}" srcOrd="1" destOrd="0" parTransId="{7ABD23E0-D9E5-4960-9E88-0852851F0C90}" sibTransId="{4256EDA2-4782-4BBA-9E86-3E0AD1DF5158}"/>
    <dgm:cxn modelId="{AC477C3F-2437-774E-B2AD-364A2E1457C3}" type="presOf" srcId="{9702D85F-9517-4CD2-B427-C931ECCC060B}" destId="{0AC4ACEE-569F-4645-B89B-14F6FEEEE9A8}" srcOrd="0" destOrd="0" presId="urn:microsoft.com/office/officeart/2005/8/layout/hierarchy1"/>
    <dgm:cxn modelId="{7E8DBEC2-7843-43CD-BA5D-9C6B78B3E268}" srcId="{F8E4AE6E-6B5C-4718-97C6-10875CA8BDE2}" destId="{0F605EA9-1F55-410F-99A9-63092D655ED5}" srcOrd="0" destOrd="0" parTransId="{FBBF834B-DFC4-41CD-95D2-31EBAE901A73}" sibTransId="{9B2E17CE-BF7F-47E2-84CD-D64791C3C1E9}"/>
    <dgm:cxn modelId="{2E7A602D-EBB0-4BD3-BEAF-0107BBC4C412}" srcId="{F8E4AE6E-6B5C-4718-97C6-10875CA8BDE2}" destId="{A682C67D-F677-42A2-99A1-A0836EF4F386}" srcOrd="2" destOrd="0" parTransId="{F526B634-B623-428E-85AC-49B457FC452B}" sibTransId="{005810E1-D395-4BAD-8A77-5AA9EC8B8045}"/>
    <dgm:cxn modelId="{8C9CA318-D2C5-D74A-8157-F073228D2AE5}" type="presOf" srcId="{0F605EA9-1F55-410F-99A9-63092D655ED5}" destId="{BE8384A6-1C85-5D44-9661-1421925F2ACF}" srcOrd="0" destOrd="0" presId="urn:microsoft.com/office/officeart/2005/8/layout/hierarchy1"/>
    <dgm:cxn modelId="{B80C1A9A-9B40-8D40-B7FE-FEF76D047F38}" type="presParOf" srcId="{573A7229-1BBD-6A44-A195-D0C90AED851D}" destId="{ED1AEE8B-91A6-F84E-A310-795A8B2D3588}" srcOrd="0" destOrd="0" presId="urn:microsoft.com/office/officeart/2005/8/layout/hierarchy1"/>
    <dgm:cxn modelId="{900E775E-CCE4-EC4C-B68D-289FA8E0AA8F}" type="presParOf" srcId="{ED1AEE8B-91A6-F84E-A310-795A8B2D3588}" destId="{B5720CE6-20D8-E94A-A982-7275A3E5D3D6}" srcOrd="0" destOrd="0" presId="urn:microsoft.com/office/officeart/2005/8/layout/hierarchy1"/>
    <dgm:cxn modelId="{B43D1B17-5129-754B-A66B-E16C1451F9AC}" type="presParOf" srcId="{B5720CE6-20D8-E94A-A982-7275A3E5D3D6}" destId="{3F987555-D34C-4B46-8C4D-30765329CC3E}" srcOrd="0" destOrd="0" presId="urn:microsoft.com/office/officeart/2005/8/layout/hierarchy1"/>
    <dgm:cxn modelId="{AEDB488D-6D78-E34B-A7C9-C382A0AAB07C}" type="presParOf" srcId="{B5720CE6-20D8-E94A-A982-7275A3E5D3D6}" destId="{BE8384A6-1C85-5D44-9661-1421925F2ACF}" srcOrd="1" destOrd="0" presId="urn:microsoft.com/office/officeart/2005/8/layout/hierarchy1"/>
    <dgm:cxn modelId="{7D15E404-E88F-524C-B2B5-87B95B7049A1}" type="presParOf" srcId="{ED1AEE8B-91A6-F84E-A310-795A8B2D3588}" destId="{54DA0DB8-3E8A-394D-A785-483460FB78A2}" srcOrd="1" destOrd="0" presId="urn:microsoft.com/office/officeart/2005/8/layout/hierarchy1"/>
    <dgm:cxn modelId="{0064DC7D-7C99-B745-A559-90667A41F612}" type="presParOf" srcId="{573A7229-1BBD-6A44-A195-D0C90AED851D}" destId="{37EA7A41-65E6-0F4B-9F40-DDF7781CB128}" srcOrd="1" destOrd="0" presId="urn:microsoft.com/office/officeart/2005/8/layout/hierarchy1"/>
    <dgm:cxn modelId="{1D579E14-75EE-D74D-A850-1A0123F0A26B}" type="presParOf" srcId="{37EA7A41-65E6-0F4B-9F40-DDF7781CB128}" destId="{3625194C-2FE6-DD43-991D-FCFB8BDE8850}" srcOrd="0" destOrd="0" presId="urn:microsoft.com/office/officeart/2005/8/layout/hierarchy1"/>
    <dgm:cxn modelId="{08F5960E-1617-C949-837E-9618F64923AC}" type="presParOf" srcId="{3625194C-2FE6-DD43-991D-FCFB8BDE8850}" destId="{780C8216-26F5-A047-8B59-92641AE0F8C3}" srcOrd="0" destOrd="0" presId="urn:microsoft.com/office/officeart/2005/8/layout/hierarchy1"/>
    <dgm:cxn modelId="{7F673B4B-888A-7044-AB96-A695D4D438D5}" type="presParOf" srcId="{3625194C-2FE6-DD43-991D-FCFB8BDE8850}" destId="{0AC4ACEE-569F-4645-B89B-14F6FEEEE9A8}" srcOrd="1" destOrd="0" presId="urn:microsoft.com/office/officeart/2005/8/layout/hierarchy1"/>
    <dgm:cxn modelId="{C993828D-BC0D-534F-B8FC-331B3ECE4886}" type="presParOf" srcId="{37EA7A41-65E6-0F4B-9F40-DDF7781CB128}" destId="{5A1C8875-5485-FA4C-B186-7A4CA64BF89F}" srcOrd="1" destOrd="0" presId="urn:microsoft.com/office/officeart/2005/8/layout/hierarchy1"/>
    <dgm:cxn modelId="{347F6135-B6D5-7B43-91CC-D074583C0D6C}" type="presParOf" srcId="{573A7229-1BBD-6A44-A195-D0C90AED851D}" destId="{54136520-5255-3544-87ED-BDB26813BC50}" srcOrd="2" destOrd="0" presId="urn:microsoft.com/office/officeart/2005/8/layout/hierarchy1"/>
    <dgm:cxn modelId="{F52B2B02-1142-4045-8BD5-E0F007572B9B}" type="presParOf" srcId="{54136520-5255-3544-87ED-BDB26813BC50}" destId="{16CE68F0-4201-C14E-A52E-FA5431F5467B}" srcOrd="0" destOrd="0" presId="urn:microsoft.com/office/officeart/2005/8/layout/hierarchy1"/>
    <dgm:cxn modelId="{2AA38094-65BC-9A4C-8D79-6DCDF2CED582}" type="presParOf" srcId="{16CE68F0-4201-C14E-A52E-FA5431F5467B}" destId="{44F23B9C-A117-D242-8558-D40CE8D08F2B}" srcOrd="0" destOrd="0" presId="urn:microsoft.com/office/officeart/2005/8/layout/hierarchy1"/>
    <dgm:cxn modelId="{21AF23FC-5272-6B4A-924E-8505450C9C5A}" type="presParOf" srcId="{16CE68F0-4201-C14E-A52E-FA5431F5467B}" destId="{CEB8256F-50E7-594E-A7B2-BAF2BBD23043}" srcOrd="1" destOrd="0" presId="urn:microsoft.com/office/officeart/2005/8/layout/hierarchy1"/>
    <dgm:cxn modelId="{B7B23146-1C73-284C-A887-0C42C5D0D285}" type="presParOf" srcId="{54136520-5255-3544-87ED-BDB26813BC50}" destId="{C7610802-72EA-B347-BF2F-CC7E0B4B2AF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99468AB-6217-8A41-975C-0417804AC95C}" type="doc">
      <dgm:prSet loTypeId="urn:microsoft.com/office/officeart/2005/8/layout/process1" loCatId="" qsTypeId="urn:microsoft.com/office/officeart/2005/8/quickstyle/simple1" qsCatId="simple" csTypeId="urn:microsoft.com/office/officeart/2005/8/colors/accent2_1" csCatId="accent2" phldr="1"/>
      <dgm:spPr/>
    </dgm:pt>
    <dgm:pt modelId="{526FD94F-3554-3B47-BA8E-40BEA101B2A3}">
      <dgm:prSet phldrT="[Testo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it-IT" sz="3200" dirty="0"/>
            <a:t>Patologia acuta</a:t>
          </a:r>
        </a:p>
      </dgm:t>
    </dgm:pt>
    <dgm:pt modelId="{37A690AE-FADC-BD4A-81E6-9257C86B6661}" type="parTrans" cxnId="{AF6874B4-EF58-404C-965F-4480A952F897}">
      <dgm:prSet/>
      <dgm:spPr/>
      <dgm:t>
        <a:bodyPr/>
        <a:lstStyle/>
        <a:p>
          <a:endParaRPr lang="it-IT"/>
        </a:p>
      </dgm:t>
    </dgm:pt>
    <dgm:pt modelId="{468CCE37-4525-5B4B-A09C-120F0C1C660D}" type="sibTrans" cxnId="{AF6874B4-EF58-404C-965F-4480A952F897}">
      <dgm:prSet/>
      <dgm:spPr/>
      <dgm:t>
        <a:bodyPr/>
        <a:lstStyle/>
        <a:p>
          <a:endParaRPr lang="it-IT"/>
        </a:p>
      </dgm:t>
    </dgm:pt>
    <dgm:pt modelId="{B23FF6D5-D1DE-B544-B85A-88A9F7F35A96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it-IT" sz="3200" dirty="0"/>
            <a:t>Ubriacatura, binge (abbuffata) </a:t>
          </a:r>
        </a:p>
      </dgm:t>
    </dgm:pt>
    <dgm:pt modelId="{F8AC20A1-33BA-B445-B4B4-306207AF7A74}" type="parTrans" cxnId="{88447116-B15F-CB4A-B80D-6F3883EED2FD}">
      <dgm:prSet/>
      <dgm:spPr/>
      <dgm:t>
        <a:bodyPr/>
        <a:lstStyle/>
        <a:p>
          <a:endParaRPr lang="it-IT"/>
        </a:p>
      </dgm:t>
    </dgm:pt>
    <dgm:pt modelId="{0C0EA30D-FE01-D647-B906-935F05A5EF5C}" type="sibTrans" cxnId="{88447116-B15F-CB4A-B80D-6F3883EED2FD}">
      <dgm:prSet/>
      <dgm:spPr/>
      <dgm:t>
        <a:bodyPr/>
        <a:lstStyle/>
        <a:p>
          <a:endParaRPr lang="it-IT"/>
        </a:p>
      </dgm:t>
    </dgm:pt>
    <dgm:pt modelId="{D3312E44-E6D4-224F-A6EC-09BA0F739A10}" type="pres">
      <dgm:prSet presAssocID="{299468AB-6217-8A41-975C-0417804AC95C}" presName="Name0" presStyleCnt="0">
        <dgm:presLayoutVars>
          <dgm:dir/>
          <dgm:resizeHandles val="exact"/>
        </dgm:presLayoutVars>
      </dgm:prSet>
      <dgm:spPr/>
    </dgm:pt>
    <dgm:pt modelId="{3D709B2B-AA83-604B-899C-261D447EC94F}" type="pres">
      <dgm:prSet presAssocID="{B23FF6D5-D1DE-B544-B85A-88A9F7F35A96}" presName="node" presStyleLbl="node1" presStyleIdx="0" presStyleCnt="2" custScaleX="60746" custScaleY="533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F669120-F708-E545-9785-B85CC1EEA8C5}" type="pres">
      <dgm:prSet presAssocID="{0C0EA30D-FE01-D647-B906-935F05A5EF5C}" presName="sibTrans" presStyleLbl="sibTrans2D1" presStyleIdx="0" presStyleCnt="1"/>
      <dgm:spPr/>
      <dgm:t>
        <a:bodyPr/>
        <a:lstStyle/>
        <a:p>
          <a:endParaRPr lang="it-IT"/>
        </a:p>
      </dgm:t>
    </dgm:pt>
    <dgm:pt modelId="{458160E1-907D-AC4D-91E7-CCFA06A30606}" type="pres">
      <dgm:prSet presAssocID="{0C0EA30D-FE01-D647-B906-935F05A5EF5C}" presName="connectorText" presStyleLbl="sibTrans2D1" presStyleIdx="0" presStyleCnt="1"/>
      <dgm:spPr/>
      <dgm:t>
        <a:bodyPr/>
        <a:lstStyle/>
        <a:p>
          <a:endParaRPr lang="it-IT"/>
        </a:p>
      </dgm:t>
    </dgm:pt>
    <dgm:pt modelId="{13986B0B-7C8A-CE40-BD4B-9345DABF1795}" type="pres">
      <dgm:prSet presAssocID="{526FD94F-3554-3B47-BA8E-40BEA101B2A3}" presName="node" presStyleLbl="node1" presStyleIdx="1" presStyleCnt="2" custScaleX="60746" custScaleY="5337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6E4037E-3BBA-AE4C-AD0A-48EA9E3A056C}" type="presOf" srcId="{299468AB-6217-8A41-975C-0417804AC95C}" destId="{D3312E44-E6D4-224F-A6EC-09BA0F739A10}" srcOrd="0" destOrd="0" presId="urn:microsoft.com/office/officeart/2005/8/layout/process1"/>
    <dgm:cxn modelId="{0D9327ED-9F3A-7347-9913-A1D1947EEF79}" type="presOf" srcId="{0C0EA30D-FE01-D647-B906-935F05A5EF5C}" destId="{458160E1-907D-AC4D-91E7-CCFA06A30606}" srcOrd="1" destOrd="0" presId="urn:microsoft.com/office/officeart/2005/8/layout/process1"/>
    <dgm:cxn modelId="{8DC7B116-9674-ED4C-82F8-77C1FA38DF6E}" type="presOf" srcId="{B23FF6D5-D1DE-B544-B85A-88A9F7F35A96}" destId="{3D709B2B-AA83-604B-899C-261D447EC94F}" srcOrd="0" destOrd="0" presId="urn:microsoft.com/office/officeart/2005/8/layout/process1"/>
    <dgm:cxn modelId="{88447116-B15F-CB4A-B80D-6F3883EED2FD}" srcId="{299468AB-6217-8A41-975C-0417804AC95C}" destId="{B23FF6D5-D1DE-B544-B85A-88A9F7F35A96}" srcOrd="0" destOrd="0" parTransId="{F8AC20A1-33BA-B445-B4B4-306207AF7A74}" sibTransId="{0C0EA30D-FE01-D647-B906-935F05A5EF5C}"/>
    <dgm:cxn modelId="{702DCA72-A3E9-7049-BA63-8FC46B330512}" type="presOf" srcId="{0C0EA30D-FE01-D647-B906-935F05A5EF5C}" destId="{9F669120-F708-E545-9785-B85CC1EEA8C5}" srcOrd="0" destOrd="0" presId="urn:microsoft.com/office/officeart/2005/8/layout/process1"/>
    <dgm:cxn modelId="{7B95EEEA-2473-3D43-B090-B5191BA76933}" type="presOf" srcId="{526FD94F-3554-3B47-BA8E-40BEA101B2A3}" destId="{13986B0B-7C8A-CE40-BD4B-9345DABF1795}" srcOrd="0" destOrd="0" presId="urn:microsoft.com/office/officeart/2005/8/layout/process1"/>
    <dgm:cxn modelId="{AF6874B4-EF58-404C-965F-4480A952F897}" srcId="{299468AB-6217-8A41-975C-0417804AC95C}" destId="{526FD94F-3554-3B47-BA8E-40BEA101B2A3}" srcOrd="1" destOrd="0" parTransId="{37A690AE-FADC-BD4A-81E6-9257C86B6661}" sibTransId="{468CCE37-4525-5B4B-A09C-120F0C1C660D}"/>
    <dgm:cxn modelId="{9EBA3AE7-BD2C-0C42-A5DD-AD0334D0B0FB}" type="presParOf" srcId="{D3312E44-E6D4-224F-A6EC-09BA0F739A10}" destId="{3D709B2B-AA83-604B-899C-261D447EC94F}" srcOrd="0" destOrd="0" presId="urn:microsoft.com/office/officeart/2005/8/layout/process1"/>
    <dgm:cxn modelId="{0F3DA2B1-2FB5-324D-B7D8-C5EFB157ACDA}" type="presParOf" srcId="{D3312E44-E6D4-224F-A6EC-09BA0F739A10}" destId="{9F669120-F708-E545-9785-B85CC1EEA8C5}" srcOrd="1" destOrd="0" presId="urn:microsoft.com/office/officeart/2005/8/layout/process1"/>
    <dgm:cxn modelId="{120E832F-AE41-7044-BDBB-B223CDD0323C}" type="presParOf" srcId="{9F669120-F708-E545-9785-B85CC1EEA8C5}" destId="{458160E1-907D-AC4D-91E7-CCFA06A30606}" srcOrd="0" destOrd="0" presId="urn:microsoft.com/office/officeart/2005/8/layout/process1"/>
    <dgm:cxn modelId="{01CB6862-BDA1-3549-BEEB-1CF8C29EB13F}" type="presParOf" srcId="{D3312E44-E6D4-224F-A6EC-09BA0F739A10}" destId="{13986B0B-7C8A-CE40-BD4B-9345DABF179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7448B2-B6E3-4743-A937-9C0E3BBED574}" type="doc">
      <dgm:prSet loTypeId="urn:microsoft.com/office/officeart/2005/8/layout/vList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34BBDD8B-599D-4E40-BC79-765E3B5DD290}">
      <dgm:prSet/>
      <dgm:spPr/>
      <dgm:t>
        <a:bodyPr/>
        <a:lstStyle/>
        <a:p>
          <a:r>
            <a:rPr lang="it-IT" b="0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bicchiere di vino al 12 %: 12 grammi</a:t>
          </a:r>
          <a:endParaRPr lang="en-US" b="0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gm:t>
    </dgm:pt>
    <dgm:pt modelId="{2297B8C3-B2C0-4213-B04D-5F5A280F67D9}" type="parTrans" cxnId="{2AF23A39-126F-4D79-8FF9-0DD8D81B652E}">
      <dgm:prSet/>
      <dgm:spPr/>
      <dgm:t>
        <a:bodyPr/>
        <a:lstStyle/>
        <a:p>
          <a:endParaRPr lang="en-US"/>
        </a:p>
      </dgm:t>
    </dgm:pt>
    <dgm:pt modelId="{073D62BF-C1B8-48CF-BB15-B020D0C72FE2}" type="sibTrans" cxnId="{2AF23A39-126F-4D79-8FF9-0DD8D81B652E}">
      <dgm:prSet/>
      <dgm:spPr/>
      <dgm:t>
        <a:bodyPr/>
        <a:lstStyle/>
        <a:p>
          <a:endParaRPr lang="en-US"/>
        </a:p>
      </dgm:t>
    </dgm:pt>
    <dgm:pt modelId="{5F5C9212-2214-47DD-97DC-5692C1BD0ACF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lattina di birra al 4%: 11 grammi</a:t>
          </a:r>
          <a:endParaRPr lang="en-US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gm:t>
    </dgm:pt>
    <dgm:pt modelId="{1EA9FD97-4D3D-45B5-BD60-A1CF1DA32D8B}" type="parTrans" cxnId="{3BF43039-8A6A-4570-98DF-F7BD84E92CFB}">
      <dgm:prSet/>
      <dgm:spPr/>
      <dgm:t>
        <a:bodyPr/>
        <a:lstStyle/>
        <a:p>
          <a:endParaRPr lang="en-US"/>
        </a:p>
      </dgm:t>
    </dgm:pt>
    <dgm:pt modelId="{922684E3-E060-4A74-9D48-3CCD1AFAE83F}" type="sibTrans" cxnId="{3BF43039-8A6A-4570-98DF-F7BD84E92CFB}">
      <dgm:prSet/>
      <dgm:spPr/>
      <dgm:t>
        <a:bodyPr/>
        <a:lstStyle/>
        <a:p>
          <a:endParaRPr lang="en-US"/>
        </a:p>
      </dgm:t>
    </dgm:pt>
    <dgm:pt modelId="{E2EF0DCC-0261-4B07-9126-6470FF7FCC4E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bicchierino di </a:t>
          </a:r>
          <a:r>
            <a:rPr lang="it-IT" dirty="0" smtClean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superalcolici 40%: </a:t>
          </a:r>
          <a:r>
            <a:rPr lang="it-IT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13 grammi</a:t>
          </a:r>
          <a:endParaRPr lang="en-US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gm:t>
    </dgm:pt>
    <dgm:pt modelId="{95C862C6-A224-4F22-AC09-83911EDD921D}" type="parTrans" cxnId="{B2EFE139-0589-471D-9327-73F6BFD2FA2A}">
      <dgm:prSet/>
      <dgm:spPr/>
      <dgm:t>
        <a:bodyPr/>
        <a:lstStyle/>
        <a:p>
          <a:endParaRPr lang="en-US"/>
        </a:p>
      </dgm:t>
    </dgm:pt>
    <dgm:pt modelId="{EE4A9414-4DBE-43E5-941E-C4AF8A5BE9B4}" type="sibTrans" cxnId="{B2EFE139-0589-471D-9327-73F6BFD2FA2A}">
      <dgm:prSet/>
      <dgm:spPr/>
      <dgm:t>
        <a:bodyPr/>
        <a:lstStyle/>
        <a:p>
          <a:endParaRPr lang="en-US"/>
        </a:p>
      </dgm:t>
    </dgm:pt>
    <dgm:pt modelId="{326438E1-431B-784D-AE43-D86699E7C9AE}" type="pres">
      <dgm:prSet presAssocID="{1C7448B2-B6E3-4743-A937-9C0E3BBED5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BACCD89-7039-9A4D-90BB-2DD2EB7C9324}" type="pres">
      <dgm:prSet presAssocID="{34BBDD8B-599D-4E40-BC79-765E3B5DD29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CCF4B23-5EF6-8748-BCCA-AA012F184A66}" type="pres">
      <dgm:prSet presAssocID="{073D62BF-C1B8-48CF-BB15-B020D0C72FE2}" presName="spacer" presStyleCnt="0"/>
      <dgm:spPr/>
    </dgm:pt>
    <dgm:pt modelId="{5C2B8C3A-8BEF-994B-976A-0CF9614FF2D0}" type="pres">
      <dgm:prSet presAssocID="{5F5C9212-2214-47DD-97DC-5692C1BD0AC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59B5A7E-55F5-5F45-ACCE-A22F404B8906}" type="pres">
      <dgm:prSet presAssocID="{922684E3-E060-4A74-9D48-3CCD1AFAE83F}" presName="spacer" presStyleCnt="0"/>
      <dgm:spPr/>
    </dgm:pt>
    <dgm:pt modelId="{7FA0CEE7-22AA-A14F-BF16-58C9BB535A14}" type="pres">
      <dgm:prSet presAssocID="{E2EF0DCC-0261-4B07-9126-6470FF7FCC4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6DD32C8-BC0E-B746-8DD6-05CD85D01FD9}" type="presOf" srcId="{34BBDD8B-599D-4E40-BC79-765E3B5DD290}" destId="{6BACCD89-7039-9A4D-90BB-2DD2EB7C9324}" srcOrd="0" destOrd="0" presId="urn:microsoft.com/office/officeart/2005/8/layout/vList2"/>
    <dgm:cxn modelId="{4CDFC12E-1AC3-8449-A6F9-91FD4C9046E8}" type="presOf" srcId="{5F5C9212-2214-47DD-97DC-5692C1BD0ACF}" destId="{5C2B8C3A-8BEF-994B-976A-0CF9614FF2D0}" srcOrd="0" destOrd="0" presId="urn:microsoft.com/office/officeart/2005/8/layout/vList2"/>
    <dgm:cxn modelId="{2AF23A39-126F-4D79-8FF9-0DD8D81B652E}" srcId="{1C7448B2-B6E3-4743-A937-9C0E3BBED574}" destId="{34BBDD8B-599D-4E40-BC79-765E3B5DD290}" srcOrd="0" destOrd="0" parTransId="{2297B8C3-B2C0-4213-B04D-5F5A280F67D9}" sibTransId="{073D62BF-C1B8-48CF-BB15-B020D0C72FE2}"/>
    <dgm:cxn modelId="{B2EFE139-0589-471D-9327-73F6BFD2FA2A}" srcId="{1C7448B2-B6E3-4743-A937-9C0E3BBED574}" destId="{E2EF0DCC-0261-4B07-9126-6470FF7FCC4E}" srcOrd="2" destOrd="0" parTransId="{95C862C6-A224-4F22-AC09-83911EDD921D}" sibTransId="{EE4A9414-4DBE-43E5-941E-C4AF8A5BE9B4}"/>
    <dgm:cxn modelId="{F2237A6B-0DE5-2F41-B5E9-85568F7B55DA}" type="presOf" srcId="{1C7448B2-B6E3-4743-A937-9C0E3BBED574}" destId="{326438E1-431B-784D-AE43-D86699E7C9AE}" srcOrd="0" destOrd="0" presId="urn:microsoft.com/office/officeart/2005/8/layout/vList2"/>
    <dgm:cxn modelId="{3BF43039-8A6A-4570-98DF-F7BD84E92CFB}" srcId="{1C7448B2-B6E3-4743-A937-9C0E3BBED574}" destId="{5F5C9212-2214-47DD-97DC-5692C1BD0ACF}" srcOrd="1" destOrd="0" parTransId="{1EA9FD97-4D3D-45B5-BD60-A1CF1DA32D8B}" sibTransId="{922684E3-E060-4A74-9D48-3CCD1AFAE83F}"/>
    <dgm:cxn modelId="{CB7FBDEB-2390-BC46-B435-032BC8BADA2C}" type="presOf" srcId="{E2EF0DCC-0261-4B07-9126-6470FF7FCC4E}" destId="{7FA0CEE7-22AA-A14F-BF16-58C9BB535A14}" srcOrd="0" destOrd="0" presId="urn:microsoft.com/office/officeart/2005/8/layout/vList2"/>
    <dgm:cxn modelId="{9D52E508-80CC-6141-BA49-7B4A3355026B}" type="presParOf" srcId="{326438E1-431B-784D-AE43-D86699E7C9AE}" destId="{6BACCD89-7039-9A4D-90BB-2DD2EB7C9324}" srcOrd="0" destOrd="0" presId="urn:microsoft.com/office/officeart/2005/8/layout/vList2"/>
    <dgm:cxn modelId="{786AEBAB-04E8-F741-B8AD-6EE71BF1DE2A}" type="presParOf" srcId="{326438E1-431B-784D-AE43-D86699E7C9AE}" destId="{7CCF4B23-5EF6-8748-BCCA-AA012F184A66}" srcOrd="1" destOrd="0" presId="urn:microsoft.com/office/officeart/2005/8/layout/vList2"/>
    <dgm:cxn modelId="{8EB5D398-6473-8649-A62A-16E644EB7F37}" type="presParOf" srcId="{326438E1-431B-784D-AE43-D86699E7C9AE}" destId="{5C2B8C3A-8BEF-994B-976A-0CF9614FF2D0}" srcOrd="2" destOrd="0" presId="urn:microsoft.com/office/officeart/2005/8/layout/vList2"/>
    <dgm:cxn modelId="{20CF00A2-2C9F-AA42-AA1A-487BCD58C244}" type="presParOf" srcId="{326438E1-431B-784D-AE43-D86699E7C9AE}" destId="{559B5A7E-55F5-5F45-ACCE-A22F404B8906}" srcOrd="3" destOrd="0" presId="urn:microsoft.com/office/officeart/2005/8/layout/vList2"/>
    <dgm:cxn modelId="{0591EAA2-FBEE-7E42-B05F-B5E9DDA86E23}" type="presParOf" srcId="{326438E1-431B-784D-AE43-D86699E7C9AE}" destId="{7FA0CEE7-22AA-A14F-BF16-58C9BB535A1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94A7BB-7492-4DBA-AEDD-B626FCE40DF6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FFA20978-4AD8-4D8B-B79A-BA84AD32B014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Ansia </a:t>
          </a:r>
          <a:endParaRPr lang="en-US" dirty="0">
            <a:solidFill>
              <a:schemeClr val="tx1"/>
            </a:solidFill>
          </a:endParaRPr>
        </a:p>
      </dgm:t>
    </dgm:pt>
    <dgm:pt modelId="{3766380E-C1DC-4009-AB8A-B0F41BD90BEA}" type="parTrans" cxnId="{FB81C3A9-37F3-4B52-9621-F4B9BB4EBFC7}">
      <dgm:prSet/>
      <dgm:spPr/>
      <dgm:t>
        <a:bodyPr/>
        <a:lstStyle/>
        <a:p>
          <a:endParaRPr lang="en-US"/>
        </a:p>
      </dgm:t>
    </dgm:pt>
    <dgm:pt modelId="{45CAC27A-A4C5-4DE1-BCB5-674B00CE30F8}" type="sibTrans" cxnId="{FB81C3A9-37F3-4B52-9621-F4B9BB4EBFC7}">
      <dgm:prSet/>
      <dgm:spPr/>
      <dgm:t>
        <a:bodyPr/>
        <a:lstStyle/>
        <a:p>
          <a:endParaRPr lang="en-US"/>
        </a:p>
      </dgm:t>
    </dgm:pt>
    <dgm:pt modelId="{FC3E6778-DBF4-4EBA-8779-97F1545DFB37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Disturbi del sonno</a:t>
          </a:r>
          <a:endParaRPr lang="en-US" dirty="0">
            <a:solidFill>
              <a:schemeClr val="tx1"/>
            </a:solidFill>
          </a:endParaRPr>
        </a:p>
      </dgm:t>
    </dgm:pt>
    <dgm:pt modelId="{7BE17A6B-85EB-4CB8-91A0-FF76645BFF15}" type="parTrans" cxnId="{44D79739-7B0A-4693-A404-DF363C35D96D}">
      <dgm:prSet/>
      <dgm:spPr/>
      <dgm:t>
        <a:bodyPr/>
        <a:lstStyle/>
        <a:p>
          <a:endParaRPr lang="en-US"/>
        </a:p>
      </dgm:t>
    </dgm:pt>
    <dgm:pt modelId="{3812B490-3821-4CE2-83D2-3ED25E2BE78A}" type="sibTrans" cxnId="{44D79739-7B0A-4693-A404-DF363C35D96D}">
      <dgm:prSet/>
      <dgm:spPr/>
      <dgm:t>
        <a:bodyPr/>
        <a:lstStyle/>
        <a:p>
          <a:endParaRPr lang="en-US"/>
        </a:p>
      </dgm:t>
    </dgm:pt>
    <dgm:pt modelId="{2801A5BC-AB4F-4425-8E80-1EA3C04738BD}">
      <dgm:prSet/>
      <dgm:spPr/>
      <dgm:t>
        <a:bodyPr/>
        <a:lstStyle/>
        <a:p>
          <a:r>
            <a:rPr lang="it-IT" dirty="0" err="1">
              <a:solidFill>
                <a:schemeClr val="tx1"/>
              </a:solidFill>
            </a:rPr>
            <a:t>Anedonia</a:t>
          </a:r>
          <a:endParaRPr lang="en-US" dirty="0">
            <a:solidFill>
              <a:schemeClr val="tx1"/>
            </a:solidFill>
          </a:endParaRPr>
        </a:p>
      </dgm:t>
    </dgm:pt>
    <dgm:pt modelId="{2D0BCBE8-3582-499E-8302-83E46E41A0A6}" type="parTrans" cxnId="{4FAC2E75-AF68-4872-BFED-ACEA5BDB54F6}">
      <dgm:prSet/>
      <dgm:spPr/>
      <dgm:t>
        <a:bodyPr/>
        <a:lstStyle/>
        <a:p>
          <a:endParaRPr lang="en-US"/>
        </a:p>
      </dgm:t>
    </dgm:pt>
    <dgm:pt modelId="{84FF3976-4192-4EEF-9F9D-64E4525030F5}" type="sibTrans" cxnId="{4FAC2E75-AF68-4872-BFED-ACEA5BDB54F6}">
      <dgm:prSet/>
      <dgm:spPr/>
      <dgm:t>
        <a:bodyPr/>
        <a:lstStyle/>
        <a:p>
          <a:endParaRPr lang="en-US"/>
        </a:p>
      </dgm:t>
    </dgm:pt>
    <dgm:pt modelId="{D7F4B583-F4E2-4763-8FB1-C025832C5488}">
      <dgm:prSet/>
      <dgm:spPr/>
      <dgm:t>
        <a:bodyPr/>
        <a:lstStyle/>
        <a:p>
          <a:r>
            <a:rPr lang="it-IT" dirty="0" err="1">
              <a:solidFill>
                <a:schemeClr val="tx1"/>
              </a:solidFill>
            </a:rPr>
            <a:t>Craving</a:t>
          </a:r>
          <a:endParaRPr lang="en-US" dirty="0">
            <a:solidFill>
              <a:schemeClr val="tx1"/>
            </a:solidFill>
          </a:endParaRPr>
        </a:p>
      </dgm:t>
    </dgm:pt>
    <dgm:pt modelId="{7CAD2AFB-6521-4087-8CA1-F2E02C5647EC}" type="parTrans" cxnId="{F59B216B-5E9A-4B61-8A2F-C1A95A87F132}">
      <dgm:prSet/>
      <dgm:spPr/>
      <dgm:t>
        <a:bodyPr/>
        <a:lstStyle/>
        <a:p>
          <a:endParaRPr lang="en-US"/>
        </a:p>
      </dgm:t>
    </dgm:pt>
    <dgm:pt modelId="{AC002878-B7F3-4177-B75F-049E71870CEB}" type="sibTrans" cxnId="{F59B216B-5E9A-4B61-8A2F-C1A95A87F132}">
      <dgm:prSet/>
      <dgm:spPr/>
      <dgm:t>
        <a:bodyPr/>
        <a:lstStyle/>
        <a:p>
          <a:endParaRPr lang="en-US"/>
        </a:p>
      </dgm:t>
    </dgm:pt>
    <dgm:pt modelId="{ECF2F597-5DF4-D647-AF7B-981B174B9D0B}" type="pres">
      <dgm:prSet presAssocID="{0394A7BB-7492-4DBA-AEDD-B626FCE40D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F2AD833-C345-034B-A6F9-0CD2FA8A1626}" type="pres">
      <dgm:prSet presAssocID="{FFA20978-4AD8-4D8B-B79A-BA84AD32B01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4F6D042-A539-984B-B267-DD4D8B5A8AE5}" type="pres">
      <dgm:prSet presAssocID="{45CAC27A-A4C5-4DE1-BCB5-674B00CE30F8}" presName="spacer" presStyleCnt="0"/>
      <dgm:spPr/>
    </dgm:pt>
    <dgm:pt modelId="{81220D8A-73E1-9A4E-A634-EC2FE79A43AD}" type="pres">
      <dgm:prSet presAssocID="{FC3E6778-DBF4-4EBA-8779-97F1545DFB3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7161303-FFC8-C442-80CD-1E9A44AD52CA}" type="pres">
      <dgm:prSet presAssocID="{3812B490-3821-4CE2-83D2-3ED25E2BE78A}" presName="spacer" presStyleCnt="0"/>
      <dgm:spPr/>
    </dgm:pt>
    <dgm:pt modelId="{F0DA7CEE-ED05-DA4A-9512-FCEC7D189F7C}" type="pres">
      <dgm:prSet presAssocID="{2801A5BC-AB4F-4425-8E80-1EA3C04738BD}" presName="parentText" presStyleLbl="node1" presStyleIdx="2" presStyleCnt="4" custLinFactNeighborY="-5570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37527E6-4180-DB4C-A86D-2E65CDC8B794}" type="pres">
      <dgm:prSet presAssocID="{84FF3976-4192-4EEF-9F9D-64E4525030F5}" presName="spacer" presStyleCnt="0"/>
      <dgm:spPr/>
    </dgm:pt>
    <dgm:pt modelId="{60BB95BF-3910-0447-A71B-676DE9E1D20C}" type="pres">
      <dgm:prSet presAssocID="{D7F4B583-F4E2-4763-8FB1-C025832C548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472EACD-56FA-DF43-A05C-067FA8AB7DC6}" type="presOf" srcId="{FC3E6778-DBF4-4EBA-8779-97F1545DFB37}" destId="{81220D8A-73E1-9A4E-A634-EC2FE79A43AD}" srcOrd="0" destOrd="0" presId="urn:microsoft.com/office/officeart/2005/8/layout/vList2"/>
    <dgm:cxn modelId="{0ECE1D16-C796-A445-BA6A-49F2542429EE}" type="presOf" srcId="{FFA20978-4AD8-4D8B-B79A-BA84AD32B014}" destId="{DF2AD833-C345-034B-A6F9-0CD2FA8A1626}" srcOrd="0" destOrd="0" presId="urn:microsoft.com/office/officeart/2005/8/layout/vList2"/>
    <dgm:cxn modelId="{9C64596C-4277-1D45-8BA4-DF949DB3BF67}" type="presOf" srcId="{2801A5BC-AB4F-4425-8E80-1EA3C04738BD}" destId="{F0DA7CEE-ED05-DA4A-9512-FCEC7D189F7C}" srcOrd="0" destOrd="0" presId="urn:microsoft.com/office/officeart/2005/8/layout/vList2"/>
    <dgm:cxn modelId="{44D79739-7B0A-4693-A404-DF363C35D96D}" srcId="{0394A7BB-7492-4DBA-AEDD-B626FCE40DF6}" destId="{FC3E6778-DBF4-4EBA-8779-97F1545DFB37}" srcOrd="1" destOrd="0" parTransId="{7BE17A6B-85EB-4CB8-91A0-FF76645BFF15}" sibTransId="{3812B490-3821-4CE2-83D2-3ED25E2BE78A}"/>
    <dgm:cxn modelId="{AA94DB97-4FB4-F74E-92A2-55E8FD673051}" type="presOf" srcId="{D7F4B583-F4E2-4763-8FB1-C025832C5488}" destId="{60BB95BF-3910-0447-A71B-676DE9E1D20C}" srcOrd="0" destOrd="0" presId="urn:microsoft.com/office/officeart/2005/8/layout/vList2"/>
    <dgm:cxn modelId="{E5579B78-8B2F-2A40-8662-6F776F51113B}" type="presOf" srcId="{0394A7BB-7492-4DBA-AEDD-B626FCE40DF6}" destId="{ECF2F597-5DF4-D647-AF7B-981B174B9D0B}" srcOrd="0" destOrd="0" presId="urn:microsoft.com/office/officeart/2005/8/layout/vList2"/>
    <dgm:cxn modelId="{FB81C3A9-37F3-4B52-9621-F4B9BB4EBFC7}" srcId="{0394A7BB-7492-4DBA-AEDD-B626FCE40DF6}" destId="{FFA20978-4AD8-4D8B-B79A-BA84AD32B014}" srcOrd="0" destOrd="0" parTransId="{3766380E-C1DC-4009-AB8A-B0F41BD90BEA}" sibTransId="{45CAC27A-A4C5-4DE1-BCB5-674B00CE30F8}"/>
    <dgm:cxn modelId="{F59B216B-5E9A-4B61-8A2F-C1A95A87F132}" srcId="{0394A7BB-7492-4DBA-AEDD-B626FCE40DF6}" destId="{D7F4B583-F4E2-4763-8FB1-C025832C5488}" srcOrd="3" destOrd="0" parTransId="{7CAD2AFB-6521-4087-8CA1-F2E02C5647EC}" sibTransId="{AC002878-B7F3-4177-B75F-049E71870CEB}"/>
    <dgm:cxn modelId="{4FAC2E75-AF68-4872-BFED-ACEA5BDB54F6}" srcId="{0394A7BB-7492-4DBA-AEDD-B626FCE40DF6}" destId="{2801A5BC-AB4F-4425-8E80-1EA3C04738BD}" srcOrd="2" destOrd="0" parTransId="{2D0BCBE8-3582-499E-8302-83E46E41A0A6}" sibTransId="{84FF3976-4192-4EEF-9F9D-64E4525030F5}"/>
    <dgm:cxn modelId="{D30F75AC-AAA9-6D4D-91FF-C31B7E6CC9FA}" type="presParOf" srcId="{ECF2F597-5DF4-D647-AF7B-981B174B9D0B}" destId="{DF2AD833-C345-034B-A6F9-0CD2FA8A1626}" srcOrd="0" destOrd="0" presId="urn:microsoft.com/office/officeart/2005/8/layout/vList2"/>
    <dgm:cxn modelId="{37B1B083-01C8-7047-BF4D-38BF266AB833}" type="presParOf" srcId="{ECF2F597-5DF4-D647-AF7B-981B174B9D0B}" destId="{44F6D042-A539-984B-B267-DD4D8B5A8AE5}" srcOrd="1" destOrd="0" presId="urn:microsoft.com/office/officeart/2005/8/layout/vList2"/>
    <dgm:cxn modelId="{302E4436-6EE3-C240-9F27-70B0788D5C86}" type="presParOf" srcId="{ECF2F597-5DF4-D647-AF7B-981B174B9D0B}" destId="{81220D8A-73E1-9A4E-A634-EC2FE79A43AD}" srcOrd="2" destOrd="0" presId="urn:microsoft.com/office/officeart/2005/8/layout/vList2"/>
    <dgm:cxn modelId="{967AE85F-DF1C-E547-BED6-8E325F0B99C2}" type="presParOf" srcId="{ECF2F597-5DF4-D647-AF7B-981B174B9D0B}" destId="{57161303-FFC8-C442-80CD-1E9A44AD52CA}" srcOrd="3" destOrd="0" presId="urn:microsoft.com/office/officeart/2005/8/layout/vList2"/>
    <dgm:cxn modelId="{84DBF50B-93A6-794E-8B80-1755CA88B996}" type="presParOf" srcId="{ECF2F597-5DF4-D647-AF7B-981B174B9D0B}" destId="{F0DA7CEE-ED05-DA4A-9512-FCEC7D189F7C}" srcOrd="4" destOrd="0" presId="urn:microsoft.com/office/officeart/2005/8/layout/vList2"/>
    <dgm:cxn modelId="{ED031A82-842E-8E44-9EF8-AE60FB0A62A9}" type="presParOf" srcId="{ECF2F597-5DF4-D647-AF7B-981B174B9D0B}" destId="{E37527E6-4180-DB4C-A86D-2E65CDC8B794}" srcOrd="5" destOrd="0" presId="urn:microsoft.com/office/officeart/2005/8/layout/vList2"/>
    <dgm:cxn modelId="{C5550B93-C854-0D48-BC09-BC9A941CEE23}" type="presParOf" srcId="{ECF2F597-5DF4-D647-AF7B-981B174B9D0B}" destId="{60BB95BF-3910-0447-A71B-676DE9E1D20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3FF9AFE-4550-46C1-8D09-BDC69169DF70}" type="doc">
      <dgm:prSet loTypeId="urn:microsoft.com/office/officeart/2018/2/layout/Icon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1DB1178-6F86-4B99-9669-494F1C76F45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2400" dirty="0"/>
            <a:t>Farmacologico (metadone, buprenorfina, </a:t>
          </a:r>
          <a:r>
            <a:rPr lang="it-IT" sz="2400" dirty="0" err="1"/>
            <a:t>alcover</a:t>
          </a:r>
          <a:r>
            <a:rPr lang="it-IT" sz="2400" dirty="0"/>
            <a:t>)</a:t>
          </a:r>
          <a:endParaRPr lang="en-US" sz="2400" dirty="0"/>
        </a:p>
      </dgm:t>
    </dgm:pt>
    <dgm:pt modelId="{F06B73D2-16C5-4E42-9265-473D24E18B4A}" type="parTrans" cxnId="{11010619-0124-4953-B1A8-6CD045CF9B90}">
      <dgm:prSet/>
      <dgm:spPr/>
      <dgm:t>
        <a:bodyPr/>
        <a:lstStyle/>
        <a:p>
          <a:endParaRPr lang="en-US"/>
        </a:p>
      </dgm:t>
    </dgm:pt>
    <dgm:pt modelId="{4FAC24EF-718B-472E-A9DD-CDDC95E2F5FF}" type="sibTrans" cxnId="{11010619-0124-4953-B1A8-6CD045CF9B90}">
      <dgm:prSet/>
      <dgm:spPr/>
      <dgm:t>
        <a:bodyPr/>
        <a:lstStyle/>
        <a:p>
          <a:endParaRPr lang="en-US"/>
        </a:p>
      </dgm:t>
    </dgm:pt>
    <dgm:pt modelId="{3FCC8DD6-C075-49AE-A72F-DA3ADA7B6A44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Farmacologico integrato con psicoterapia e supporto sociale</a:t>
          </a:r>
          <a:endParaRPr lang="en-US"/>
        </a:p>
      </dgm:t>
    </dgm:pt>
    <dgm:pt modelId="{8AB76874-21CA-4EC0-9AB5-29DE34155C8B}" type="parTrans" cxnId="{52CEEE51-0448-476B-8D02-7D5C0E036C21}">
      <dgm:prSet/>
      <dgm:spPr/>
      <dgm:t>
        <a:bodyPr/>
        <a:lstStyle/>
        <a:p>
          <a:endParaRPr lang="en-US"/>
        </a:p>
      </dgm:t>
    </dgm:pt>
    <dgm:pt modelId="{578C688B-31B4-4706-8F59-27649F09A1A7}" type="sibTrans" cxnId="{52CEEE51-0448-476B-8D02-7D5C0E036C21}">
      <dgm:prSet/>
      <dgm:spPr/>
      <dgm:t>
        <a:bodyPr/>
        <a:lstStyle/>
        <a:p>
          <a:endParaRPr lang="en-US"/>
        </a:p>
      </dgm:t>
    </dgm:pt>
    <dgm:pt modelId="{BD5EF785-67EC-4D85-833F-E03E62B865E5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Comunità Terapeutica</a:t>
          </a:r>
          <a:endParaRPr lang="en-US"/>
        </a:p>
      </dgm:t>
    </dgm:pt>
    <dgm:pt modelId="{C86A2DAE-99B2-4DCA-B16A-6C09CE70602F}" type="parTrans" cxnId="{E84D5F33-68FB-4F28-ABFD-A0E629DA2953}">
      <dgm:prSet/>
      <dgm:spPr/>
      <dgm:t>
        <a:bodyPr/>
        <a:lstStyle/>
        <a:p>
          <a:endParaRPr lang="en-US"/>
        </a:p>
      </dgm:t>
    </dgm:pt>
    <dgm:pt modelId="{712D897F-2154-4B66-AEE1-CFC39CCF516E}" type="sibTrans" cxnId="{E84D5F33-68FB-4F28-ABFD-A0E629DA2953}">
      <dgm:prSet/>
      <dgm:spPr/>
      <dgm:t>
        <a:bodyPr/>
        <a:lstStyle/>
        <a:p>
          <a:endParaRPr lang="en-US"/>
        </a:p>
      </dgm:t>
    </dgm:pt>
    <dgm:pt modelId="{5786C6B4-7AA6-4CCF-866B-6BD96D65D6D8}" type="pres">
      <dgm:prSet presAssocID="{A3FF9AFE-4550-46C1-8D09-BDC69169DF70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AC0930F-C063-463E-B56F-5E6733AB78A5}" type="pres">
      <dgm:prSet presAssocID="{81DB1178-6F86-4B99-9669-494F1C76F45E}" presName="compNode" presStyleCnt="0"/>
      <dgm:spPr/>
    </dgm:pt>
    <dgm:pt modelId="{3EEEAD55-B406-441A-8065-9B900F3606B5}" type="pres">
      <dgm:prSet presAssocID="{81DB1178-6F86-4B99-9669-494F1C76F45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dicina"/>
        </a:ext>
      </dgm:extLst>
    </dgm:pt>
    <dgm:pt modelId="{ECB0283D-CE34-4A6D-9A35-FAB096F0A64E}" type="pres">
      <dgm:prSet presAssocID="{81DB1178-6F86-4B99-9669-494F1C76F45E}" presName="spaceRect" presStyleCnt="0"/>
      <dgm:spPr/>
    </dgm:pt>
    <dgm:pt modelId="{64802063-E42F-42A7-8BE4-BE38A06E5FD6}" type="pres">
      <dgm:prSet presAssocID="{81DB1178-6F86-4B99-9669-494F1C76F45E}" presName="textRect" presStyleLbl="revTx" presStyleIdx="0" presStyleCnt="3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535B9132-763E-4B8E-B67B-1252D3B5CC30}" type="pres">
      <dgm:prSet presAssocID="{4FAC24EF-718B-472E-A9DD-CDDC95E2F5FF}" presName="sibTrans" presStyleCnt="0"/>
      <dgm:spPr/>
    </dgm:pt>
    <dgm:pt modelId="{335D0C7C-9F4C-4D46-B2B4-12F4A2E819CA}" type="pres">
      <dgm:prSet presAssocID="{3FCC8DD6-C075-49AE-A72F-DA3ADA7B6A44}" presName="compNode" presStyleCnt="0"/>
      <dgm:spPr/>
    </dgm:pt>
    <dgm:pt modelId="{1A9BDFC0-E223-4813-933B-99E0C7ACF3AC}" type="pres">
      <dgm:prSet presAssocID="{3FCC8DD6-C075-49AE-A72F-DA3ADA7B6A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9B3FA89A-5C7F-4740-A50A-96C0FCE91D8D}" type="pres">
      <dgm:prSet presAssocID="{3FCC8DD6-C075-49AE-A72F-DA3ADA7B6A44}" presName="spaceRect" presStyleCnt="0"/>
      <dgm:spPr/>
    </dgm:pt>
    <dgm:pt modelId="{17863DD6-4BC4-4556-A47E-C8CE35FF09C1}" type="pres">
      <dgm:prSet presAssocID="{3FCC8DD6-C075-49AE-A72F-DA3ADA7B6A44}" presName="textRect" presStyleLbl="revTx" presStyleIdx="1" presStyleCnt="3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  <dgm:pt modelId="{286C4D79-F553-4E61-94AD-11EC91DBED0A}" type="pres">
      <dgm:prSet presAssocID="{578C688B-31B4-4706-8F59-27649F09A1A7}" presName="sibTrans" presStyleCnt="0"/>
      <dgm:spPr/>
    </dgm:pt>
    <dgm:pt modelId="{C6599252-04B3-4560-A1EE-A9D081B83912}" type="pres">
      <dgm:prSet presAssocID="{BD5EF785-67EC-4D85-833F-E03E62B865E5}" presName="compNode" presStyleCnt="0"/>
      <dgm:spPr/>
    </dgm:pt>
    <dgm:pt modelId="{E0C47D0F-872C-4A06-9BAA-A766E89AF175}" type="pres">
      <dgm:prSet presAssocID="{BD5EF785-67EC-4D85-833F-E03E62B865E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AEF8B3B2-F17F-46B5-8113-45A41BB3F07C}" type="pres">
      <dgm:prSet presAssocID="{BD5EF785-67EC-4D85-833F-E03E62B865E5}" presName="spaceRect" presStyleCnt="0"/>
      <dgm:spPr/>
    </dgm:pt>
    <dgm:pt modelId="{C64160EC-51B9-460C-9747-C162AD5F6A09}" type="pres">
      <dgm:prSet presAssocID="{BD5EF785-67EC-4D85-833F-E03E62B865E5}" presName="textRect" presStyleLbl="revTx" presStyleIdx="2" presStyleCnt="3">
        <dgm:presLayoutVars>
          <dgm:chMax val="1"/>
          <dgm:chPref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3DD56DC-BED1-45E8-8E9D-F1547B90D85B}" type="presOf" srcId="{BD5EF785-67EC-4D85-833F-E03E62B865E5}" destId="{C64160EC-51B9-460C-9747-C162AD5F6A09}" srcOrd="0" destOrd="0" presId="urn:microsoft.com/office/officeart/2018/2/layout/IconLabelList"/>
    <dgm:cxn modelId="{11010619-0124-4953-B1A8-6CD045CF9B90}" srcId="{A3FF9AFE-4550-46C1-8D09-BDC69169DF70}" destId="{81DB1178-6F86-4B99-9669-494F1C76F45E}" srcOrd="0" destOrd="0" parTransId="{F06B73D2-16C5-4E42-9265-473D24E18B4A}" sibTransId="{4FAC24EF-718B-472E-A9DD-CDDC95E2F5FF}"/>
    <dgm:cxn modelId="{F7C5B40F-A781-4F4D-B7A8-7A6433B3AC5F}" type="presOf" srcId="{A3FF9AFE-4550-46C1-8D09-BDC69169DF70}" destId="{5786C6B4-7AA6-4CCF-866B-6BD96D65D6D8}" srcOrd="0" destOrd="0" presId="urn:microsoft.com/office/officeart/2018/2/layout/IconLabelList"/>
    <dgm:cxn modelId="{2203BD17-18A1-48B7-B330-914B5D9A4859}" type="presOf" srcId="{3FCC8DD6-C075-49AE-A72F-DA3ADA7B6A44}" destId="{17863DD6-4BC4-4556-A47E-C8CE35FF09C1}" srcOrd="0" destOrd="0" presId="urn:microsoft.com/office/officeart/2018/2/layout/IconLabelList"/>
    <dgm:cxn modelId="{52CEEE51-0448-476B-8D02-7D5C0E036C21}" srcId="{A3FF9AFE-4550-46C1-8D09-BDC69169DF70}" destId="{3FCC8DD6-C075-49AE-A72F-DA3ADA7B6A44}" srcOrd="1" destOrd="0" parTransId="{8AB76874-21CA-4EC0-9AB5-29DE34155C8B}" sibTransId="{578C688B-31B4-4706-8F59-27649F09A1A7}"/>
    <dgm:cxn modelId="{E84D5F33-68FB-4F28-ABFD-A0E629DA2953}" srcId="{A3FF9AFE-4550-46C1-8D09-BDC69169DF70}" destId="{BD5EF785-67EC-4D85-833F-E03E62B865E5}" srcOrd="2" destOrd="0" parTransId="{C86A2DAE-99B2-4DCA-B16A-6C09CE70602F}" sibTransId="{712D897F-2154-4B66-AEE1-CFC39CCF516E}"/>
    <dgm:cxn modelId="{5226EB1B-06CF-498A-AB6E-69465CD4E649}" type="presOf" srcId="{81DB1178-6F86-4B99-9669-494F1C76F45E}" destId="{64802063-E42F-42A7-8BE4-BE38A06E5FD6}" srcOrd="0" destOrd="0" presId="urn:microsoft.com/office/officeart/2018/2/layout/IconLabelList"/>
    <dgm:cxn modelId="{1BEDC95A-14B5-4870-AC1D-C97FA4827552}" type="presParOf" srcId="{5786C6B4-7AA6-4CCF-866B-6BD96D65D6D8}" destId="{4AC0930F-C063-463E-B56F-5E6733AB78A5}" srcOrd="0" destOrd="0" presId="urn:microsoft.com/office/officeart/2018/2/layout/IconLabelList"/>
    <dgm:cxn modelId="{19F6B4AD-8925-4161-8813-CB4FC437B1D0}" type="presParOf" srcId="{4AC0930F-C063-463E-B56F-5E6733AB78A5}" destId="{3EEEAD55-B406-441A-8065-9B900F3606B5}" srcOrd="0" destOrd="0" presId="urn:microsoft.com/office/officeart/2018/2/layout/IconLabelList"/>
    <dgm:cxn modelId="{63E06240-447D-4B69-9B26-B91C2CC65A98}" type="presParOf" srcId="{4AC0930F-C063-463E-B56F-5E6733AB78A5}" destId="{ECB0283D-CE34-4A6D-9A35-FAB096F0A64E}" srcOrd="1" destOrd="0" presId="urn:microsoft.com/office/officeart/2018/2/layout/IconLabelList"/>
    <dgm:cxn modelId="{373A003F-FF91-47A6-8703-3E94D5C9EEFF}" type="presParOf" srcId="{4AC0930F-C063-463E-B56F-5E6733AB78A5}" destId="{64802063-E42F-42A7-8BE4-BE38A06E5FD6}" srcOrd="2" destOrd="0" presId="urn:microsoft.com/office/officeart/2018/2/layout/IconLabelList"/>
    <dgm:cxn modelId="{02E80E3A-4333-4B51-A96F-59CDC4F62E92}" type="presParOf" srcId="{5786C6B4-7AA6-4CCF-866B-6BD96D65D6D8}" destId="{535B9132-763E-4B8E-B67B-1252D3B5CC30}" srcOrd="1" destOrd="0" presId="urn:microsoft.com/office/officeart/2018/2/layout/IconLabelList"/>
    <dgm:cxn modelId="{F10627E1-4FED-4154-9262-42C55E48CD19}" type="presParOf" srcId="{5786C6B4-7AA6-4CCF-866B-6BD96D65D6D8}" destId="{335D0C7C-9F4C-4D46-B2B4-12F4A2E819CA}" srcOrd="2" destOrd="0" presId="urn:microsoft.com/office/officeart/2018/2/layout/IconLabelList"/>
    <dgm:cxn modelId="{94F0BD17-C142-4A8F-B8E5-E61A980BD4EB}" type="presParOf" srcId="{335D0C7C-9F4C-4D46-B2B4-12F4A2E819CA}" destId="{1A9BDFC0-E223-4813-933B-99E0C7ACF3AC}" srcOrd="0" destOrd="0" presId="urn:microsoft.com/office/officeart/2018/2/layout/IconLabelList"/>
    <dgm:cxn modelId="{40D0E797-55F3-429B-8175-0341BC3742EB}" type="presParOf" srcId="{335D0C7C-9F4C-4D46-B2B4-12F4A2E819CA}" destId="{9B3FA89A-5C7F-4740-A50A-96C0FCE91D8D}" srcOrd="1" destOrd="0" presId="urn:microsoft.com/office/officeart/2018/2/layout/IconLabelList"/>
    <dgm:cxn modelId="{7F16C797-0BD8-4C22-A989-ACA904ED3030}" type="presParOf" srcId="{335D0C7C-9F4C-4D46-B2B4-12F4A2E819CA}" destId="{17863DD6-4BC4-4556-A47E-C8CE35FF09C1}" srcOrd="2" destOrd="0" presId="urn:microsoft.com/office/officeart/2018/2/layout/IconLabelList"/>
    <dgm:cxn modelId="{9CAD4E62-6BB3-432C-8CDA-5F00E1CEB702}" type="presParOf" srcId="{5786C6B4-7AA6-4CCF-866B-6BD96D65D6D8}" destId="{286C4D79-F553-4E61-94AD-11EC91DBED0A}" srcOrd="3" destOrd="0" presId="urn:microsoft.com/office/officeart/2018/2/layout/IconLabelList"/>
    <dgm:cxn modelId="{D01312F1-911A-400E-A12C-FEC4E0C6B441}" type="presParOf" srcId="{5786C6B4-7AA6-4CCF-866B-6BD96D65D6D8}" destId="{C6599252-04B3-4560-A1EE-A9D081B83912}" srcOrd="4" destOrd="0" presId="urn:microsoft.com/office/officeart/2018/2/layout/IconLabelList"/>
    <dgm:cxn modelId="{58083572-4C18-4E30-AD5B-5B1FA4A05EBC}" type="presParOf" srcId="{C6599252-04B3-4560-A1EE-A9D081B83912}" destId="{E0C47D0F-872C-4A06-9BAA-A766E89AF175}" srcOrd="0" destOrd="0" presId="urn:microsoft.com/office/officeart/2018/2/layout/IconLabelList"/>
    <dgm:cxn modelId="{F791C227-A713-441D-90F7-C4422C4F85B4}" type="presParOf" srcId="{C6599252-04B3-4560-A1EE-A9D081B83912}" destId="{AEF8B3B2-F17F-46B5-8113-45A41BB3F07C}" srcOrd="1" destOrd="0" presId="urn:microsoft.com/office/officeart/2018/2/layout/IconLabelList"/>
    <dgm:cxn modelId="{02952C62-551F-41A5-93AE-3FDD77EF0F90}" type="presParOf" srcId="{C6599252-04B3-4560-A1EE-A9D081B83912}" destId="{C64160EC-51B9-460C-9747-C162AD5F6A0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342E5F5-C2A9-4B5D-9F02-9303DCDA169F}" type="doc">
      <dgm:prSet loTypeId="urn:microsoft.com/office/officeart/2005/8/layout/hierarchy3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D4AA0F2-5E19-44B5-A027-97AE5409F224}">
      <dgm:prSet/>
      <dgm:spPr/>
      <dgm:t>
        <a:bodyPr/>
        <a:lstStyle/>
        <a:p>
          <a:r>
            <a:rPr lang="it-IT"/>
            <a:t>Aids</a:t>
          </a:r>
          <a:endParaRPr lang="en-US"/>
        </a:p>
      </dgm:t>
    </dgm:pt>
    <dgm:pt modelId="{D2914CD8-9AD3-43BB-AE54-72506BB57DBB}" type="parTrans" cxnId="{AEC5D47D-DE35-4931-9B10-BA7651D67BD7}">
      <dgm:prSet/>
      <dgm:spPr/>
      <dgm:t>
        <a:bodyPr/>
        <a:lstStyle/>
        <a:p>
          <a:endParaRPr lang="en-US"/>
        </a:p>
      </dgm:t>
    </dgm:pt>
    <dgm:pt modelId="{F956E2B7-61FD-417E-BFD6-550BDC7FB239}" type="sibTrans" cxnId="{AEC5D47D-DE35-4931-9B10-BA7651D67BD7}">
      <dgm:prSet/>
      <dgm:spPr/>
      <dgm:t>
        <a:bodyPr/>
        <a:lstStyle/>
        <a:p>
          <a:endParaRPr lang="en-US"/>
        </a:p>
      </dgm:t>
    </dgm:pt>
    <dgm:pt modelId="{E685C6FD-E5E1-46E2-BB90-DC8E957817D1}">
      <dgm:prSet/>
      <dgm:spPr/>
      <dgm:t>
        <a:bodyPr/>
        <a:lstStyle/>
        <a:p>
          <a:r>
            <a:rPr lang="it-IT" dirty="0"/>
            <a:t>Epatite </a:t>
          </a:r>
          <a:r>
            <a:rPr lang="it-IT" dirty="0" smtClean="0"/>
            <a:t>B</a:t>
          </a:r>
          <a:endParaRPr lang="en-US" dirty="0"/>
        </a:p>
      </dgm:t>
    </dgm:pt>
    <dgm:pt modelId="{383C8E3F-66D5-47F4-B506-DA893CE3E9D9}" type="parTrans" cxnId="{35F9DE30-64DA-440E-90B6-E05727A2F327}">
      <dgm:prSet/>
      <dgm:spPr/>
      <dgm:t>
        <a:bodyPr/>
        <a:lstStyle/>
        <a:p>
          <a:endParaRPr lang="en-US"/>
        </a:p>
      </dgm:t>
    </dgm:pt>
    <dgm:pt modelId="{723660F5-C883-4466-BEB0-55BEFB0BD903}" type="sibTrans" cxnId="{35F9DE30-64DA-440E-90B6-E05727A2F327}">
      <dgm:prSet/>
      <dgm:spPr/>
      <dgm:t>
        <a:bodyPr/>
        <a:lstStyle/>
        <a:p>
          <a:endParaRPr lang="en-US"/>
        </a:p>
      </dgm:t>
    </dgm:pt>
    <dgm:pt modelId="{73992A79-5F7F-4681-B769-14F81CA176D5}">
      <dgm:prSet/>
      <dgm:spPr/>
      <dgm:t>
        <a:bodyPr/>
        <a:lstStyle/>
        <a:p>
          <a:r>
            <a:rPr lang="it-IT"/>
            <a:t>Epatite C</a:t>
          </a:r>
          <a:endParaRPr lang="en-US"/>
        </a:p>
      </dgm:t>
    </dgm:pt>
    <dgm:pt modelId="{755488C9-A1DD-4241-AFE0-4D835074FC19}" type="parTrans" cxnId="{EB645FBE-B903-4504-84E9-F3BE2263C60A}">
      <dgm:prSet/>
      <dgm:spPr/>
      <dgm:t>
        <a:bodyPr/>
        <a:lstStyle/>
        <a:p>
          <a:endParaRPr lang="it-IT"/>
        </a:p>
      </dgm:t>
    </dgm:pt>
    <dgm:pt modelId="{EAD521A0-DC5B-424E-B3DE-60110BA7AC5A}" type="sibTrans" cxnId="{EB645FBE-B903-4504-84E9-F3BE2263C60A}">
      <dgm:prSet/>
      <dgm:spPr/>
      <dgm:t>
        <a:bodyPr/>
        <a:lstStyle/>
        <a:p>
          <a:endParaRPr lang="it-IT"/>
        </a:p>
      </dgm:t>
    </dgm:pt>
    <dgm:pt modelId="{A151B76A-D029-F443-807B-76EACC439511}" type="pres">
      <dgm:prSet presAssocID="{0342E5F5-C2A9-4B5D-9F02-9303DCDA169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C623FCD7-628A-0342-B76C-E3B5F4D306F8}" type="pres">
      <dgm:prSet presAssocID="{5D4AA0F2-5E19-44B5-A027-97AE5409F224}" presName="root" presStyleCnt="0"/>
      <dgm:spPr/>
    </dgm:pt>
    <dgm:pt modelId="{8F4743F6-3926-F844-BBE2-A50A9FB9403E}" type="pres">
      <dgm:prSet presAssocID="{5D4AA0F2-5E19-44B5-A027-97AE5409F224}" presName="rootComposite" presStyleCnt="0"/>
      <dgm:spPr/>
    </dgm:pt>
    <dgm:pt modelId="{BBD598B8-BA75-964F-851C-D927245ADF06}" type="pres">
      <dgm:prSet presAssocID="{5D4AA0F2-5E19-44B5-A027-97AE5409F224}" presName="rootText" presStyleLbl="node1" presStyleIdx="0" presStyleCnt="3"/>
      <dgm:spPr/>
      <dgm:t>
        <a:bodyPr/>
        <a:lstStyle/>
        <a:p>
          <a:endParaRPr lang="it-IT"/>
        </a:p>
      </dgm:t>
    </dgm:pt>
    <dgm:pt modelId="{AEC21277-22FD-2D43-B476-937AD882A6D4}" type="pres">
      <dgm:prSet presAssocID="{5D4AA0F2-5E19-44B5-A027-97AE5409F224}" presName="rootConnector" presStyleLbl="node1" presStyleIdx="0" presStyleCnt="3"/>
      <dgm:spPr/>
      <dgm:t>
        <a:bodyPr/>
        <a:lstStyle/>
        <a:p>
          <a:endParaRPr lang="it-IT"/>
        </a:p>
      </dgm:t>
    </dgm:pt>
    <dgm:pt modelId="{55FD9A90-78AF-8B4E-9CA6-ABEFEE741583}" type="pres">
      <dgm:prSet presAssocID="{5D4AA0F2-5E19-44B5-A027-97AE5409F224}" presName="childShape" presStyleCnt="0"/>
      <dgm:spPr/>
    </dgm:pt>
    <dgm:pt modelId="{EE95409D-F03C-8E43-A157-8969DCC954D0}" type="pres">
      <dgm:prSet presAssocID="{E685C6FD-E5E1-46E2-BB90-DC8E957817D1}" presName="root" presStyleCnt="0"/>
      <dgm:spPr/>
    </dgm:pt>
    <dgm:pt modelId="{28CA93A3-3387-244B-9378-6AB028AA5582}" type="pres">
      <dgm:prSet presAssocID="{E685C6FD-E5E1-46E2-BB90-DC8E957817D1}" presName="rootComposite" presStyleCnt="0"/>
      <dgm:spPr/>
    </dgm:pt>
    <dgm:pt modelId="{90C53DE0-40F5-3146-9E60-1BC61B15C1F6}" type="pres">
      <dgm:prSet presAssocID="{E685C6FD-E5E1-46E2-BB90-DC8E957817D1}" presName="rootText" presStyleLbl="node1" presStyleIdx="1" presStyleCnt="3"/>
      <dgm:spPr/>
      <dgm:t>
        <a:bodyPr/>
        <a:lstStyle/>
        <a:p>
          <a:endParaRPr lang="it-IT"/>
        </a:p>
      </dgm:t>
    </dgm:pt>
    <dgm:pt modelId="{6743AF70-38DB-3842-B07D-7F86EA4CD0DC}" type="pres">
      <dgm:prSet presAssocID="{E685C6FD-E5E1-46E2-BB90-DC8E957817D1}" presName="rootConnector" presStyleLbl="node1" presStyleIdx="1" presStyleCnt="3"/>
      <dgm:spPr/>
      <dgm:t>
        <a:bodyPr/>
        <a:lstStyle/>
        <a:p>
          <a:endParaRPr lang="it-IT"/>
        </a:p>
      </dgm:t>
    </dgm:pt>
    <dgm:pt modelId="{35A25811-0258-054B-ADB0-336DC7ED19CC}" type="pres">
      <dgm:prSet presAssocID="{E685C6FD-E5E1-46E2-BB90-DC8E957817D1}" presName="childShape" presStyleCnt="0"/>
      <dgm:spPr/>
    </dgm:pt>
    <dgm:pt modelId="{B547E162-D76E-420C-98DE-A2C39519CA82}" type="pres">
      <dgm:prSet presAssocID="{73992A79-5F7F-4681-B769-14F81CA176D5}" presName="root" presStyleCnt="0"/>
      <dgm:spPr/>
    </dgm:pt>
    <dgm:pt modelId="{AAB0E272-346C-4F1A-B2BC-925819280EBA}" type="pres">
      <dgm:prSet presAssocID="{73992A79-5F7F-4681-B769-14F81CA176D5}" presName="rootComposite" presStyleCnt="0"/>
      <dgm:spPr/>
    </dgm:pt>
    <dgm:pt modelId="{0A24C522-727E-43AC-8923-F5E570D1CD6F}" type="pres">
      <dgm:prSet presAssocID="{73992A79-5F7F-4681-B769-14F81CA176D5}" presName="rootText" presStyleLbl="node1" presStyleIdx="2" presStyleCnt="3"/>
      <dgm:spPr/>
      <dgm:t>
        <a:bodyPr/>
        <a:lstStyle/>
        <a:p>
          <a:endParaRPr lang="it-IT"/>
        </a:p>
      </dgm:t>
    </dgm:pt>
    <dgm:pt modelId="{089F5256-BEDF-4838-B3E5-99A18C103CA9}" type="pres">
      <dgm:prSet presAssocID="{73992A79-5F7F-4681-B769-14F81CA176D5}" presName="rootConnector" presStyleLbl="node1" presStyleIdx="2" presStyleCnt="3"/>
      <dgm:spPr/>
      <dgm:t>
        <a:bodyPr/>
        <a:lstStyle/>
        <a:p>
          <a:endParaRPr lang="it-IT"/>
        </a:p>
      </dgm:t>
    </dgm:pt>
    <dgm:pt modelId="{A4EE380C-4F98-4DD6-931F-5314C884EAB3}" type="pres">
      <dgm:prSet presAssocID="{73992A79-5F7F-4681-B769-14F81CA176D5}" presName="childShape" presStyleCnt="0"/>
      <dgm:spPr/>
    </dgm:pt>
  </dgm:ptLst>
  <dgm:cxnLst>
    <dgm:cxn modelId="{AEC5D47D-DE35-4931-9B10-BA7651D67BD7}" srcId="{0342E5F5-C2A9-4B5D-9F02-9303DCDA169F}" destId="{5D4AA0F2-5E19-44B5-A027-97AE5409F224}" srcOrd="0" destOrd="0" parTransId="{D2914CD8-9AD3-43BB-AE54-72506BB57DBB}" sibTransId="{F956E2B7-61FD-417E-BFD6-550BDC7FB239}"/>
    <dgm:cxn modelId="{35F9DE30-64DA-440E-90B6-E05727A2F327}" srcId="{0342E5F5-C2A9-4B5D-9F02-9303DCDA169F}" destId="{E685C6FD-E5E1-46E2-BB90-DC8E957817D1}" srcOrd="1" destOrd="0" parTransId="{383C8E3F-66D5-47F4-B506-DA893CE3E9D9}" sibTransId="{723660F5-C883-4466-BEB0-55BEFB0BD903}"/>
    <dgm:cxn modelId="{EB0E1E52-4E6F-4C94-B6C2-8C8D0FAADAFC}" type="presOf" srcId="{73992A79-5F7F-4681-B769-14F81CA176D5}" destId="{0A24C522-727E-43AC-8923-F5E570D1CD6F}" srcOrd="0" destOrd="0" presId="urn:microsoft.com/office/officeart/2005/8/layout/hierarchy3"/>
    <dgm:cxn modelId="{08B44A73-DDA3-424E-BC43-4C3B34ED0702}" type="presOf" srcId="{E685C6FD-E5E1-46E2-BB90-DC8E957817D1}" destId="{6743AF70-38DB-3842-B07D-7F86EA4CD0DC}" srcOrd="1" destOrd="0" presId="urn:microsoft.com/office/officeart/2005/8/layout/hierarchy3"/>
    <dgm:cxn modelId="{CA244E3C-F760-4207-BB98-18B4F92BDD5F}" type="presOf" srcId="{73992A79-5F7F-4681-B769-14F81CA176D5}" destId="{089F5256-BEDF-4838-B3E5-99A18C103CA9}" srcOrd="1" destOrd="0" presId="urn:microsoft.com/office/officeart/2005/8/layout/hierarchy3"/>
    <dgm:cxn modelId="{EB645FBE-B903-4504-84E9-F3BE2263C60A}" srcId="{0342E5F5-C2A9-4B5D-9F02-9303DCDA169F}" destId="{73992A79-5F7F-4681-B769-14F81CA176D5}" srcOrd="2" destOrd="0" parTransId="{755488C9-A1DD-4241-AFE0-4D835074FC19}" sibTransId="{EAD521A0-DC5B-424E-B3DE-60110BA7AC5A}"/>
    <dgm:cxn modelId="{25B57C3F-1834-204F-AF29-45F45A8C8AA5}" type="presOf" srcId="{0342E5F5-C2A9-4B5D-9F02-9303DCDA169F}" destId="{A151B76A-D029-F443-807B-76EACC439511}" srcOrd="0" destOrd="0" presId="urn:microsoft.com/office/officeart/2005/8/layout/hierarchy3"/>
    <dgm:cxn modelId="{72B3F6F6-E5F0-FA45-9B69-7169122ABA3C}" type="presOf" srcId="{5D4AA0F2-5E19-44B5-A027-97AE5409F224}" destId="{AEC21277-22FD-2D43-B476-937AD882A6D4}" srcOrd="1" destOrd="0" presId="urn:microsoft.com/office/officeart/2005/8/layout/hierarchy3"/>
    <dgm:cxn modelId="{DDD30E51-ACCC-D449-81FF-D5BA67DDD4E1}" type="presOf" srcId="{5D4AA0F2-5E19-44B5-A027-97AE5409F224}" destId="{BBD598B8-BA75-964F-851C-D927245ADF06}" srcOrd="0" destOrd="0" presId="urn:microsoft.com/office/officeart/2005/8/layout/hierarchy3"/>
    <dgm:cxn modelId="{CA255D8E-24BA-0642-BA41-3A1A8D18074A}" type="presOf" srcId="{E685C6FD-E5E1-46E2-BB90-DC8E957817D1}" destId="{90C53DE0-40F5-3146-9E60-1BC61B15C1F6}" srcOrd="0" destOrd="0" presId="urn:microsoft.com/office/officeart/2005/8/layout/hierarchy3"/>
    <dgm:cxn modelId="{E8DA9D67-51AC-F343-98CD-77BBB7B221D8}" type="presParOf" srcId="{A151B76A-D029-F443-807B-76EACC439511}" destId="{C623FCD7-628A-0342-B76C-E3B5F4D306F8}" srcOrd="0" destOrd="0" presId="urn:microsoft.com/office/officeart/2005/8/layout/hierarchy3"/>
    <dgm:cxn modelId="{5F85B09B-11A3-624B-9D23-6B146184AFFB}" type="presParOf" srcId="{C623FCD7-628A-0342-B76C-E3B5F4D306F8}" destId="{8F4743F6-3926-F844-BBE2-A50A9FB9403E}" srcOrd="0" destOrd="0" presId="urn:microsoft.com/office/officeart/2005/8/layout/hierarchy3"/>
    <dgm:cxn modelId="{972704A6-FF28-6542-8630-9A9E2950EA10}" type="presParOf" srcId="{8F4743F6-3926-F844-BBE2-A50A9FB9403E}" destId="{BBD598B8-BA75-964F-851C-D927245ADF06}" srcOrd="0" destOrd="0" presId="urn:microsoft.com/office/officeart/2005/8/layout/hierarchy3"/>
    <dgm:cxn modelId="{B6F58578-091A-3143-AC1E-BD2881570942}" type="presParOf" srcId="{8F4743F6-3926-F844-BBE2-A50A9FB9403E}" destId="{AEC21277-22FD-2D43-B476-937AD882A6D4}" srcOrd="1" destOrd="0" presId="urn:microsoft.com/office/officeart/2005/8/layout/hierarchy3"/>
    <dgm:cxn modelId="{DEF52034-F3D2-0441-A5CE-F63A3B2FD957}" type="presParOf" srcId="{C623FCD7-628A-0342-B76C-E3B5F4D306F8}" destId="{55FD9A90-78AF-8B4E-9CA6-ABEFEE741583}" srcOrd="1" destOrd="0" presId="urn:microsoft.com/office/officeart/2005/8/layout/hierarchy3"/>
    <dgm:cxn modelId="{AC039ED8-4BDA-AF47-8B52-15A1A55C97A2}" type="presParOf" srcId="{A151B76A-D029-F443-807B-76EACC439511}" destId="{EE95409D-F03C-8E43-A157-8969DCC954D0}" srcOrd="1" destOrd="0" presId="urn:microsoft.com/office/officeart/2005/8/layout/hierarchy3"/>
    <dgm:cxn modelId="{7A669759-5C11-264E-95AD-8AD5AF085C9E}" type="presParOf" srcId="{EE95409D-F03C-8E43-A157-8969DCC954D0}" destId="{28CA93A3-3387-244B-9378-6AB028AA5582}" srcOrd="0" destOrd="0" presId="urn:microsoft.com/office/officeart/2005/8/layout/hierarchy3"/>
    <dgm:cxn modelId="{7B8A7470-EC55-7C45-96BD-F9197A1E9749}" type="presParOf" srcId="{28CA93A3-3387-244B-9378-6AB028AA5582}" destId="{90C53DE0-40F5-3146-9E60-1BC61B15C1F6}" srcOrd="0" destOrd="0" presId="urn:microsoft.com/office/officeart/2005/8/layout/hierarchy3"/>
    <dgm:cxn modelId="{3967940B-062F-E44C-97F1-AC249BFA731A}" type="presParOf" srcId="{28CA93A3-3387-244B-9378-6AB028AA5582}" destId="{6743AF70-38DB-3842-B07D-7F86EA4CD0DC}" srcOrd="1" destOrd="0" presId="urn:microsoft.com/office/officeart/2005/8/layout/hierarchy3"/>
    <dgm:cxn modelId="{6E92AE79-0BB3-6049-814C-AE8840704958}" type="presParOf" srcId="{EE95409D-F03C-8E43-A157-8969DCC954D0}" destId="{35A25811-0258-054B-ADB0-336DC7ED19CC}" srcOrd="1" destOrd="0" presId="urn:microsoft.com/office/officeart/2005/8/layout/hierarchy3"/>
    <dgm:cxn modelId="{5CA5B7AC-7515-4630-A148-63834990FA22}" type="presParOf" srcId="{A151B76A-D029-F443-807B-76EACC439511}" destId="{B547E162-D76E-420C-98DE-A2C39519CA82}" srcOrd="2" destOrd="0" presId="urn:microsoft.com/office/officeart/2005/8/layout/hierarchy3"/>
    <dgm:cxn modelId="{FA0CDC60-0979-424A-8760-13C75EC65665}" type="presParOf" srcId="{B547E162-D76E-420C-98DE-A2C39519CA82}" destId="{AAB0E272-346C-4F1A-B2BC-925819280EBA}" srcOrd="0" destOrd="0" presId="urn:microsoft.com/office/officeart/2005/8/layout/hierarchy3"/>
    <dgm:cxn modelId="{08CEF79B-31FB-486C-A456-538595CACFC4}" type="presParOf" srcId="{AAB0E272-346C-4F1A-B2BC-925819280EBA}" destId="{0A24C522-727E-43AC-8923-F5E570D1CD6F}" srcOrd="0" destOrd="0" presId="urn:microsoft.com/office/officeart/2005/8/layout/hierarchy3"/>
    <dgm:cxn modelId="{D3C18DB2-8CDE-4005-9099-36EECC4477EE}" type="presParOf" srcId="{AAB0E272-346C-4F1A-B2BC-925819280EBA}" destId="{089F5256-BEDF-4838-B3E5-99A18C103CA9}" srcOrd="1" destOrd="0" presId="urn:microsoft.com/office/officeart/2005/8/layout/hierarchy3"/>
    <dgm:cxn modelId="{B1B3A47C-1E9E-4692-BA71-4C1960D0EA50}" type="presParOf" srcId="{B547E162-D76E-420C-98DE-A2C39519CA82}" destId="{A4EE380C-4F98-4DD6-931F-5314C884EAB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3C06D1-DBC1-4389-ABCC-11135B1A89E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0AE4670C-9780-4358-9563-66BDBA10BB24}">
      <dgm:prSet phldrT="[Testo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it-IT" sz="4000" dirty="0" smtClean="0">
              <a:solidFill>
                <a:schemeClr val="tx1"/>
              </a:solidFill>
            </a:rPr>
            <a:t>Modalità di assunzione delle droghe</a:t>
          </a:r>
          <a:endParaRPr lang="it-IT" sz="4000" dirty="0">
            <a:solidFill>
              <a:schemeClr val="tx1"/>
            </a:solidFill>
          </a:endParaRPr>
        </a:p>
      </dgm:t>
    </dgm:pt>
    <dgm:pt modelId="{10142BFE-03CD-4FA5-B4E9-A687E6388B55}" type="parTrans" cxnId="{245905CA-F696-46A9-B7DB-CE7E32F21EF2}">
      <dgm:prSet/>
      <dgm:spPr/>
      <dgm:t>
        <a:bodyPr/>
        <a:lstStyle/>
        <a:p>
          <a:endParaRPr lang="it-IT"/>
        </a:p>
      </dgm:t>
    </dgm:pt>
    <dgm:pt modelId="{41BBF4FF-1BFD-42AE-8999-90CAD54781A6}" type="sibTrans" cxnId="{245905CA-F696-46A9-B7DB-CE7E32F21EF2}">
      <dgm:prSet/>
      <dgm:spPr/>
      <dgm:t>
        <a:bodyPr/>
        <a:lstStyle/>
        <a:p>
          <a:endParaRPr lang="it-IT"/>
        </a:p>
      </dgm:t>
    </dgm:pt>
    <dgm:pt modelId="{718A69DA-A6DF-4566-9E69-35E6A5F1A58E}">
      <dgm:prSet phldrT="[Testo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sz="4000" dirty="0" smtClean="0">
              <a:solidFill>
                <a:schemeClr val="tx1"/>
              </a:solidFill>
            </a:rPr>
            <a:t>Ingerite</a:t>
          </a:r>
          <a:endParaRPr lang="it-IT" sz="4000" dirty="0">
            <a:solidFill>
              <a:schemeClr val="tx1"/>
            </a:solidFill>
          </a:endParaRPr>
        </a:p>
      </dgm:t>
    </dgm:pt>
    <dgm:pt modelId="{A5CB949C-B91A-4135-A212-62FF1F9408E6}" type="sibTrans" cxnId="{B643F537-BBD5-4623-9A5B-6943A8C97C44}">
      <dgm:prSet/>
      <dgm:spPr/>
      <dgm:t>
        <a:bodyPr/>
        <a:lstStyle/>
        <a:p>
          <a:endParaRPr lang="it-IT"/>
        </a:p>
      </dgm:t>
    </dgm:pt>
    <dgm:pt modelId="{7DBCC609-C369-4D10-9F27-DF2E88E29727}" type="parTrans" cxnId="{B643F537-BBD5-4623-9A5B-6943A8C97C44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/>
        </a:p>
      </dgm:t>
    </dgm:pt>
    <dgm:pt modelId="{5961C2F0-0F66-4A7B-B609-16D0C6910CF4}">
      <dgm:prSet phldrT="[Testo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sz="4000" dirty="0" smtClean="0">
              <a:solidFill>
                <a:schemeClr val="tx1"/>
              </a:solidFill>
            </a:rPr>
            <a:t>Inalate</a:t>
          </a:r>
          <a:endParaRPr lang="it-IT" sz="4000" dirty="0">
            <a:solidFill>
              <a:schemeClr val="tx1"/>
            </a:solidFill>
          </a:endParaRPr>
        </a:p>
      </dgm:t>
    </dgm:pt>
    <dgm:pt modelId="{0627685B-576C-453C-B120-B48A054F0992}" type="parTrans" cxnId="{1D19ACA6-409D-470D-828A-1006BBF6AE24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/>
        </a:p>
      </dgm:t>
    </dgm:pt>
    <dgm:pt modelId="{7D7D7DBD-8527-4393-8AC2-29D6B8E4AA5A}" type="sibTrans" cxnId="{1D19ACA6-409D-470D-828A-1006BBF6AE24}">
      <dgm:prSet/>
      <dgm:spPr/>
      <dgm:t>
        <a:bodyPr/>
        <a:lstStyle/>
        <a:p>
          <a:endParaRPr lang="it-IT"/>
        </a:p>
      </dgm:t>
    </dgm:pt>
    <dgm:pt modelId="{440A3077-7728-4D66-80D5-4735DFD7F0A0}">
      <dgm:prSet phldrT="[Testo]"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it-IT" sz="4000" dirty="0" smtClean="0">
              <a:solidFill>
                <a:schemeClr val="tx1"/>
              </a:solidFill>
            </a:rPr>
            <a:t>Fumate</a:t>
          </a:r>
          <a:endParaRPr lang="it-IT" sz="4000" dirty="0">
            <a:solidFill>
              <a:schemeClr val="tx1"/>
            </a:solidFill>
          </a:endParaRPr>
        </a:p>
      </dgm:t>
    </dgm:pt>
    <dgm:pt modelId="{253F6D19-450C-49CB-9AFC-7D644C8E7D8E}" type="parTrans" cxnId="{9189FCB9-ED2D-4337-92CE-1C773F50FEA0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/>
        </a:p>
      </dgm:t>
    </dgm:pt>
    <dgm:pt modelId="{7E6C9D7D-77EC-4C4D-B72B-15F39A013C67}" type="sibTrans" cxnId="{9189FCB9-ED2D-4337-92CE-1C773F50FEA0}">
      <dgm:prSet/>
      <dgm:spPr/>
      <dgm:t>
        <a:bodyPr/>
        <a:lstStyle/>
        <a:p>
          <a:endParaRPr lang="it-IT"/>
        </a:p>
      </dgm:t>
    </dgm:pt>
    <dgm:pt modelId="{F279434A-B51D-4900-B09F-7A51CFA83994}">
      <dgm:prSet phldrT="[Testo]" custT="1"/>
      <dgm:spPr>
        <a:solidFill>
          <a:schemeClr val="bg1">
            <a:lumMod val="75000"/>
          </a:schemeClr>
        </a:solidFill>
      </dgm:spPr>
      <dgm:t>
        <a:bodyPr/>
        <a:lstStyle/>
        <a:p>
          <a:endParaRPr lang="it-IT" sz="3600" dirty="0" smtClean="0">
            <a:solidFill>
              <a:schemeClr val="tx1"/>
            </a:solidFill>
          </a:endParaRPr>
        </a:p>
        <a:p>
          <a:endParaRPr lang="it-IT" sz="3600" dirty="0" smtClean="0">
            <a:solidFill>
              <a:schemeClr val="tx1"/>
            </a:solidFill>
          </a:endParaRPr>
        </a:p>
        <a:p>
          <a:r>
            <a:rPr lang="it-IT" sz="4000" dirty="0" smtClean="0">
              <a:solidFill>
                <a:schemeClr val="tx1"/>
              </a:solidFill>
            </a:rPr>
            <a:t>Iniettate</a:t>
          </a:r>
        </a:p>
        <a:p>
          <a:endParaRPr lang="it-IT" sz="900" dirty="0" smtClean="0"/>
        </a:p>
        <a:p>
          <a:endParaRPr lang="it-IT" sz="900" dirty="0" smtClean="0"/>
        </a:p>
        <a:p>
          <a:endParaRPr lang="it-IT" sz="900" dirty="0" smtClean="0"/>
        </a:p>
        <a:p>
          <a:endParaRPr lang="it-IT" sz="900" dirty="0" smtClean="0"/>
        </a:p>
        <a:p>
          <a:endParaRPr lang="it-IT" sz="900" dirty="0" smtClean="0"/>
        </a:p>
        <a:p>
          <a:endParaRPr lang="it-IT" sz="900" dirty="0" smtClean="0"/>
        </a:p>
        <a:p>
          <a:endParaRPr lang="it-IT" sz="900" dirty="0"/>
        </a:p>
      </dgm:t>
    </dgm:pt>
    <dgm:pt modelId="{25631B01-5A9B-49D4-91B6-E2BC5DA5F240}" type="parTrans" cxnId="{0B806A0D-EDBD-4632-BE19-E0D69C306271}">
      <dgm:prSet/>
      <dgm:spPr>
        <a:ln>
          <a:solidFill>
            <a:schemeClr val="tx1"/>
          </a:solidFill>
        </a:ln>
      </dgm:spPr>
      <dgm:t>
        <a:bodyPr/>
        <a:lstStyle/>
        <a:p>
          <a:endParaRPr lang="it-IT"/>
        </a:p>
      </dgm:t>
    </dgm:pt>
    <dgm:pt modelId="{66E9BF23-07C7-4D57-B182-CAE007A75866}" type="sibTrans" cxnId="{0B806A0D-EDBD-4632-BE19-E0D69C306271}">
      <dgm:prSet/>
      <dgm:spPr/>
      <dgm:t>
        <a:bodyPr/>
        <a:lstStyle/>
        <a:p>
          <a:endParaRPr lang="it-IT"/>
        </a:p>
      </dgm:t>
    </dgm:pt>
    <dgm:pt modelId="{219BE9AD-7A1A-4E7B-AF04-6F9D47EDF1ED}" type="pres">
      <dgm:prSet presAssocID="{323C06D1-DBC1-4389-ABCC-11135B1A89E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BBEE1D8F-9691-4F1E-B10B-38D81FA1DF45}" type="pres">
      <dgm:prSet presAssocID="{0AE4670C-9780-4358-9563-66BDBA10BB24}" presName="hierRoot1" presStyleCnt="0">
        <dgm:presLayoutVars>
          <dgm:hierBranch val="init"/>
        </dgm:presLayoutVars>
      </dgm:prSet>
      <dgm:spPr/>
    </dgm:pt>
    <dgm:pt modelId="{A164EF6B-1086-4938-BC56-BEC14B392D21}" type="pres">
      <dgm:prSet presAssocID="{0AE4670C-9780-4358-9563-66BDBA10BB24}" presName="rootComposite1" presStyleCnt="0"/>
      <dgm:spPr/>
    </dgm:pt>
    <dgm:pt modelId="{C6018FED-FC93-40AA-A66E-DEF1CCC2E6E3}" type="pres">
      <dgm:prSet presAssocID="{0AE4670C-9780-4358-9563-66BDBA10BB24}" presName="rootText1" presStyleLbl="node0" presStyleIdx="0" presStyleCnt="1" custScaleX="343702" custScaleY="94547" custLinFactNeighborX="424" custLinFactNeighborY="-234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3FACA03-909A-4C9B-9481-CFF6CEDBA0C9}" type="pres">
      <dgm:prSet presAssocID="{0AE4670C-9780-4358-9563-66BDBA10BB24}" presName="rootConnector1" presStyleLbl="node1" presStyleIdx="0" presStyleCnt="0"/>
      <dgm:spPr/>
      <dgm:t>
        <a:bodyPr/>
        <a:lstStyle/>
        <a:p>
          <a:endParaRPr lang="it-IT"/>
        </a:p>
      </dgm:t>
    </dgm:pt>
    <dgm:pt modelId="{6AD67C87-E6B6-4462-86F2-EC2DF35C8D96}" type="pres">
      <dgm:prSet presAssocID="{0AE4670C-9780-4358-9563-66BDBA10BB24}" presName="hierChild2" presStyleCnt="0"/>
      <dgm:spPr/>
    </dgm:pt>
    <dgm:pt modelId="{6EC4D313-22C8-4B73-9354-25AEE89012FF}" type="pres">
      <dgm:prSet presAssocID="{7DBCC609-C369-4D10-9F27-DF2E88E29727}" presName="Name37" presStyleLbl="parChTrans1D2" presStyleIdx="0" presStyleCnt="4"/>
      <dgm:spPr/>
      <dgm:t>
        <a:bodyPr/>
        <a:lstStyle/>
        <a:p>
          <a:endParaRPr lang="it-IT"/>
        </a:p>
      </dgm:t>
    </dgm:pt>
    <dgm:pt modelId="{B9E4626F-FC77-4347-8DBD-BE9CC5108122}" type="pres">
      <dgm:prSet presAssocID="{718A69DA-A6DF-4566-9E69-35E6A5F1A58E}" presName="hierRoot2" presStyleCnt="0">
        <dgm:presLayoutVars>
          <dgm:hierBranch val="init"/>
        </dgm:presLayoutVars>
      </dgm:prSet>
      <dgm:spPr/>
    </dgm:pt>
    <dgm:pt modelId="{4208E55F-C1F1-447C-A8E8-76B323CB6F59}" type="pres">
      <dgm:prSet presAssocID="{718A69DA-A6DF-4566-9E69-35E6A5F1A58E}" presName="rootComposite" presStyleCnt="0"/>
      <dgm:spPr/>
    </dgm:pt>
    <dgm:pt modelId="{6C6270FB-5CE5-45B4-99CA-D778C8CA346B}" type="pres">
      <dgm:prSet presAssocID="{718A69DA-A6DF-4566-9E69-35E6A5F1A58E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4C035AB-E580-45B0-B10E-EAE8527243F7}" type="pres">
      <dgm:prSet presAssocID="{718A69DA-A6DF-4566-9E69-35E6A5F1A58E}" presName="rootConnector" presStyleLbl="node2" presStyleIdx="0" presStyleCnt="4"/>
      <dgm:spPr/>
      <dgm:t>
        <a:bodyPr/>
        <a:lstStyle/>
        <a:p>
          <a:endParaRPr lang="it-IT"/>
        </a:p>
      </dgm:t>
    </dgm:pt>
    <dgm:pt modelId="{8824EE46-B4B9-4CC6-8623-623C48967DC4}" type="pres">
      <dgm:prSet presAssocID="{718A69DA-A6DF-4566-9E69-35E6A5F1A58E}" presName="hierChild4" presStyleCnt="0"/>
      <dgm:spPr/>
    </dgm:pt>
    <dgm:pt modelId="{8772C577-6DBB-4D68-805A-9038DAFAC79A}" type="pres">
      <dgm:prSet presAssocID="{718A69DA-A6DF-4566-9E69-35E6A5F1A58E}" presName="hierChild5" presStyleCnt="0"/>
      <dgm:spPr/>
    </dgm:pt>
    <dgm:pt modelId="{B9BB6E3B-C0E2-42D3-BB3B-1534D2A21A84}" type="pres">
      <dgm:prSet presAssocID="{0627685B-576C-453C-B120-B48A054F0992}" presName="Name37" presStyleLbl="parChTrans1D2" presStyleIdx="1" presStyleCnt="4"/>
      <dgm:spPr/>
      <dgm:t>
        <a:bodyPr/>
        <a:lstStyle/>
        <a:p>
          <a:endParaRPr lang="it-IT"/>
        </a:p>
      </dgm:t>
    </dgm:pt>
    <dgm:pt modelId="{26ED5F33-CD59-4184-8245-E0A1C9931433}" type="pres">
      <dgm:prSet presAssocID="{5961C2F0-0F66-4A7B-B609-16D0C6910CF4}" presName="hierRoot2" presStyleCnt="0">
        <dgm:presLayoutVars>
          <dgm:hierBranch val="init"/>
        </dgm:presLayoutVars>
      </dgm:prSet>
      <dgm:spPr/>
    </dgm:pt>
    <dgm:pt modelId="{8C1C48F9-89A3-4CA5-8275-1DAA908AC10C}" type="pres">
      <dgm:prSet presAssocID="{5961C2F0-0F66-4A7B-B609-16D0C6910CF4}" presName="rootComposite" presStyleCnt="0"/>
      <dgm:spPr/>
    </dgm:pt>
    <dgm:pt modelId="{8BD17CCD-B1F4-4C00-9403-F1E10A293953}" type="pres">
      <dgm:prSet presAssocID="{5961C2F0-0F66-4A7B-B609-16D0C6910CF4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A46C6E9-E58A-43E1-9AEC-93582509722E}" type="pres">
      <dgm:prSet presAssocID="{5961C2F0-0F66-4A7B-B609-16D0C6910CF4}" presName="rootConnector" presStyleLbl="node2" presStyleIdx="1" presStyleCnt="4"/>
      <dgm:spPr/>
      <dgm:t>
        <a:bodyPr/>
        <a:lstStyle/>
        <a:p>
          <a:endParaRPr lang="it-IT"/>
        </a:p>
      </dgm:t>
    </dgm:pt>
    <dgm:pt modelId="{D0F1CB4D-5638-4995-B6F1-DEA058D05C2F}" type="pres">
      <dgm:prSet presAssocID="{5961C2F0-0F66-4A7B-B609-16D0C6910CF4}" presName="hierChild4" presStyleCnt="0"/>
      <dgm:spPr/>
    </dgm:pt>
    <dgm:pt modelId="{58310C78-CD28-4A92-9D21-33510034340C}" type="pres">
      <dgm:prSet presAssocID="{5961C2F0-0F66-4A7B-B609-16D0C6910CF4}" presName="hierChild5" presStyleCnt="0"/>
      <dgm:spPr/>
    </dgm:pt>
    <dgm:pt modelId="{BA2F6CAD-60A2-4CDA-ACFB-AD452AC67A4F}" type="pres">
      <dgm:prSet presAssocID="{253F6D19-450C-49CB-9AFC-7D644C8E7D8E}" presName="Name37" presStyleLbl="parChTrans1D2" presStyleIdx="2" presStyleCnt="4"/>
      <dgm:spPr/>
      <dgm:t>
        <a:bodyPr/>
        <a:lstStyle/>
        <a:p>
          <a:endParaRPr lang="it-IT"/>
        </a:p>
      </dgm:t>
    </dgm:pt>
    <dgm:pt modelId="{69B73AC4-B30F-45DE-B9F9-18035D8F1BCA}" type="pres">
      <dgm:prSet presAssocID="{440A3077-7728-4D66-80D5-4735DFD7F0A0}" presName="hierRoot2" presStyleCnt="0">
        <dgm:presLayoutVars>
          <dgm:hierBranch val="init"/>
        </dgm:presLayoutVars>
      </dgm:prSet>
      <dgm:spPr/>
    </dgm:pt>
    <dgm:pt modelId="{F72E6297-5C6F-4481-A238-B629580CC321}" type="pres">
      <dgm:prSet presAssocID="{440A3077-7728-4D66-80D5-4735DFD7F0A0}" presName="rootComposite" presStyleCnt="0"/>
      <dgm:spPr/>
    </dgm:pt>
    <dgm:pt modelId="{D891B5F7-793F-460A-A6B7-5ECA23BD0408}" type="pres">
      <dgm:prSet presAssocID="{440A3077-7728-4D66-80D5-4735DFD7F0A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BD6E8A9-06C3-4BC5-B250-1DD7AAE63923}" type="pres">
      <dgm:prSet presAssocID="{440A3077-7728-4D66-80D5-4735DFD7F0A0}" presName="rootConnector" presStyleLbl="node2" presStyleIdx="2" presStyleCnt="4"/>
      <dgm:spPr/>
      <dgm:t>
        <a:bodyPr/>
        <a:lstStyle/>
        <a:p>
          <a:endParaRPr lang="it-IT"/>
        </a:p>
      </dgm:t>
    </dgm:pt>
    <dgm:pt modelId="{C1D94802-2DEE-4F24-9C04-71C090D6BE8D}" type="pres">
      <dgm:prSet presAssocID="{440A3077-7728-4D66-80D5-4735DFD7F0A0}" presName="hierChild4" presStyleCnt="0"/>
      <dgm:spPr/>
    </dgm:pt>
    <dgm:pt modelId="{EE6B1D62-9282-4175-B51C-9303C101F3D1}" type="pres">
      <dgm:prSet presAssocID="{440A3077-7728-4D66-80D5-4735DFD7F0A0}" presName="hierChild5" presStyleCnt="0"/>
      <dgm:spPr/>
    </dgm:pt>
    <dgm:pt modelId="{A8A33BA9-77B4-4E67-B288-98570F9793B4}" type="pres">
      <dgm:prSet presAssocID="{25631B01-5A9B-49D4-91B6-E2BC5DA5F240}" presName="Name37" presStyleLbl="parChTrans1D2" presStyleIdx="3" presStyleCnt="4"/>
      <dgm:spPr/>
      <dgm:t>
        <a:bodyPr/>
        <a:lstStyle/>
        <a:p>
          <a:endParaRPr lang="it-IT"/>
        </a:p>
      </dgm:t>
    </dgm:pt>
    <dgm:pt modelId="{984387D1-F552-4C83-AE76-5843026BC356}" type="pres">
      <dgm:prSet presAssocID="{F279434A-B51D-4900-B09F-7A51CFA83994}" presName="hierRoot2" presStyleCnt="0">
        <dgm:presLayoutVars>
          <dgm:hierBranch val="init"/>
        </dgm:presLayoutVars>
      </dgm:prSet>
      <dgm:spPr/>
    </dgm:pt>
    <dgm:pt modelId="{A3BCAD02-5DEA-4433-9D46-F14A434FAB1F}" type="pres">
      <dgm:prSet presAssocID="{F279434A-B51D-4900-B09F-7A51CFA83994}" presName="rootComposite" presStyleCnt="0"/>
      <dgm:spPr/>
    </dgm:pt>
    <dgm:pt modelId="{565D4929-6E58-44F1-BABE-2F4E21A3527A}" type="pres">
      <dgm:prSet presAssocID="{F279434A-B51D-4900-B09F-7A51CFA83994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107A28AB-C200-4D5B-984B-B8BEB9EAA4A8}" type="pres">
      <dgm:prSet presAssocID="{F279434A-B51D-4900-B09F-7A51CFA83994}" presName="rootConnector" presStyleLbl="node2" presStyleIdx="3" presStyleCnt="4"/>
      <dgm:spPr/>
      <dgm:t>
        <a:bodyPr/>
        <a:lstStyle/>
        <a:p>
          <a:endParaRPr lang="it-IT"/>
        </a:p>
      </dgm:t>
    </dgm:pt>
    <dgm:pt modelId="{CE7F8685-F1F6-4698-9869-1A729CCB51A4}" type="pres">
      <dgm:prSet presAssocID="{F279434A-B51D-4900-B09F-7A51CFA83994}" presName="hierChild4" presStyleCnt="0"/>
      <dgm:spPr/>
    </dgm:pt>
    <dgm:pt modelId="{A8259849-E23C-461B-B67D-94C089B0F9E9}" type="pres">
      <dgm:prSet presAssocID="{F279434A-B51D-4900-B09F-7A51CFA83994}" presName="hierChild5" presStyleCnt="0"/>
      <dgm:spPr/>
    </dgm:pt>
    <dgm:pt modelId="{EF37661B-446A-4FEE-ABD0-B028C756DB81}" type="pres">
      <dgm:prSet presAssocID="{0AE4670C-9780-4358-9563-66BDBA10BB24}" presName="hierChild3" presStyleCnt="0"/>
      <dgm:spPr/>
    </dgm:pt>
  </dgm:ptLst>
  <dgm:cxnLst>
    <dgm:cxn modelId="{34022F8C-108F-43ED-9F21-D952A5E64468}" type="presOf" srcId="{F279434A-B51D-4900-B09F-7A51CFA83994}" destId="{107A28AB-C200-4D5B-984B-B8BEB9EAA4A8}" srcOrd="1" destOrd="0" presId="urn:microsoft.com/office/officeart/2005/8/layout/orgChart1"/>
    <dgm:cxn modelId="{245905CA-F696-46A9-B7DB-CE7E32F21EF2}" srcId="{323C06D1-DBC1-4389-ABCC-11135B1A89E4}" destId="{0AE4670C-9780-4358-9563-66BDBA10BB24}" srcOrd="0" destOrd="0" parTransId="{10142BFE-03CD-4FA5-B4E9-A687E6388B55}" sibTransId="{41BBF4FF-1BFD-42AE-8999-90CAD54781A6}"/>
    <dgm:cxn modelId="{17E38371-2267-4533-96D4-815F8026D73B}" type="presOf" srcId="{5961C2F0-0F66-4A7B-B609-16D0C6910CF4}" destId="{8BD17CCD-B1F4-4C00-9403-F1E10A293953}" srcOrd="0" destOrd="0" presId="urn:microsoft.com/office/officeart/2005/8/layout/orgChart1"/>
    <dgm:cxn modelId="{332D80DD-ABD6-4497-A82E-2571D2780F01}" type="presOf" srcId="{F279434A-B51D-4900-B09F-7A51CFA83994}" destId="{565D4929-6E58-44F1-BABE-2F4E21A3527A}" srcOrd="0" destOrd="0" presId="urn:microsoft.com/office/officeart/2005/8/layout/orgChart1"/>
    <dgm:cxn modelId="{4A871DC4-2039-4AC9-9797-1756F0569F89}" type="presOf" srcId="{323C06D1-DBC1-4389-ABCC-11135B1A89E4}" destId="{219BE9AD-7A1A-4E7B-AF04-6F9D47EDF1ED}" srcOrd="0" destOrd="0" presId="urn:microsoft.com/office/officeart/2005/8/layout/orgChart1"/>
    <dgm:cxn modelId="{A04373DB-C97F-46A5-A341-2F8C3EDE80A1}" type="presOf" srcId="{718A69DA-A6DF-4566-9E69-35E6A5F1A58E}" destId="{6C6270FB-5CE5-45B4-99CA-D778C8CA346B}" srcOrd="0" destOrd="0" presId="urn:microsoft.com/office/officeart/2005/8/layout/orgChart1"/>
    <dgm:cxn modelId="{9189FCB9-ED2D-4337-92CE-1C773F50FEA0}" srcId="{0AE4670C-9780-4358-9563-66BDBA10BB24}" destId="{440A3077-7728-4D66-80D5-4735DFD7F0A0}" srcOrd="2" destOrd="0" parTransId="{253F6D19-450C-49CB-9AFC-7D644C8E7D8E}" sibTransId="{7E6C9D7D-77EC-4C4D-B72B-15F39A013C67}"/>
    <dgm:cxn modelId="{771696ED-0554-41EA-8664-096BF6C8C9ED}" type="presOf" srcId="{7DBCC609-C369-4D10-9F27-DF2E88E29727}" destId="{6EC4D313-22C8-4B73-9354-25AEE89012FF}" srcOrd="0" destOrd="0" presId="urn:microsoft.com/office/officeart/2005/8/layout/orgChart1"/>
    <dgm:cxn modelId="{BDB1287D-BA57-4152-B884-EA4BD8325498}" type="presOf" srcId="{253F6D19-450C-49CB-9AFC-7D644C8E7D8E}" destId="{BA2F6CAD-60A2-4CDA-ACFB-AD452AC67A4F}" srcOrd="0" destOrd="0" presId="urn:microsoft.com/office/officeart/2005/8/layout/orgChart1"/>
    <dgm:cxn modelId="{B643F537-BBD5-4623-9A5B-6943A8C97C44}" srcId="{0AE4670C-9780-4358-9563-66BDBA10BB24}" destId="{718A69DA-A6DF-4566-9E69-35E6A5F1A58E}" srcOrd="0" destOrd="0" parTransId="{7DBCC609-C369-4D10-9F27-DF2E88E29727}" sibTransId="{A5CB949C-B91A-4135-A212-62FF1F9408E6}"/>
    <dgm:cxn modelId="{1D19ACA6-409D-470D-828A-1006BBF6AE24}" srcId="{0AE4670C-9780-4358-9563-66BDBA10BB24}" destId="{5961C2F0-0F66-4A7B-B609-16D0C6910CF4}" srcOrd="1" destOrd="0" parTransId="{0627685B-576C-453C-B120-B48A054F0992}" sibTransId="{7D7D7DBD-8527-4393-8AC2-29D6B8E4AA5A}"/>
    <dgm:cxn modelId="{5DE2F1BA-EDDC-4734-89F8-75C54E36E2E0}" type="presOf" srcId="{0627685B-576C-453C-B120-B48A054F0992}" destId="{B9BB6E3B-C0E2-42D3-BB3B-1534D2A21A84}" srcOrd="0" destOrd="0" presId="urn:microsoft.com/office/officeart/2005/8/layout/orgChart1"/>
    <dgm:cxn modelId="{0B806A0D-EDBD-4632-BE19-E0D69C306271}" srcId="{0AE4670C-9780-4358-9563-66BDBA10BB24}" destId="{F279434A-B51D-4900-B09F-7A51CFA83994}" srcOrd="3" destOrd="0" parTransId="{25631B01-5A9B-49D4-91B6-E2BC5DA5F240}" sibTransId="{66E9BF23-07C7-4D57-B182-CAE007A75866}"/>
    <dgm:cxn modelId="{78F62409-FA89-4117-8AE8-E42A3C542CFD}" type="presOf" srcId="{440A3077-7728-4D66-80D5-4735DFD7F0A0}" destId="{D891B5F7-793F-460A-A6B7-5ECA23BD0408}" srcOrd="0" destOrd="0" presId="urn:microsoft.com/office/officeart/2005/8/layout/orgChart1"/>
    <dgm:cxn modelId="{A5913B58-C3C5-4275-A084-347FAC671C87}" type="presOf" srcId="{5961C2F0-0F66-4A7B-B609-16D0C6910CF4}" destId="{AA46C6E9-E58A-43E1-9AEC-93582509722E}" srcOrd="1" destOrd="0" presId="urn:microsoft.com/office/officeart/2005/8/layout/orgChart1"/>
    <dgm:cxn modelId="{C9B046AE-FA6E-41DC-9740-5F70DCD385A8}" type="presOf" srcId="{0AE4670C-9780-4358-9563-66BDBA10BB24}" destId="{C6018FED-FC93-40AA-A66E-DEF1CCC2E6E3}" srcOrd="0" destOrd="0" presId="urn:microsoft.com/office/officeart/2005/8/layout/orgChart1"/>
    <dgm:cxn modelId="{4A28E4B3-955E-46B4-B7D0-932EC859519F}" type="presOf" srcId="{0AE4670C-9780-4358-9563-66BDBA10BB24}" destId="{33FACA03-909A-4C9B-9481-CFF6CEDBA0C9}" srcOrd="1" destOrd="0" presId="urn:microsoft.com/office/officeart/2005/8/layout/orgChart1"/>
    <dgm:cxn modelId="{C2C8F5B8-192E-43DA-8949-8113D0FBA118}" type="presOf" srcId="{718A69DA-A6DF-4566-9E69-35E6A5F1A58E}" destId="{34C035AB-E580-45B0-B10E-EAE8527243F7}" srcOrd="1" destOrd="0" presId="urn:microsoft.com/office/officeart/2005/8/layout/orgChart1"/>
    <dgm:cxn modelId="{DD5BC8F0-A285-4CC4-95B1-E513953AA1E0}" type="presOf" srcId="{25631B01-5A9B-49D4-91B6-E2BC5DA5F240}" destId="{A8A33BA9-77B4-4E67-B288-98570F9793B4}" srcOrd="0" destOrd="0" presId="urn:microsoft.com/office/officeart/2005/8/layout/orgChart1"/>
    <dgm:cxn modelId="{E5B8A9A5-9B98-4998-A98D-E310B6E9E193}" type="presOf" srcId="{440A3077-7728-4D66-80D5-4735DFD7F0A0}" destId="{0BD6E8A9-06C3-4BC5-B250-1DD7AAE63923}" srcOrd="1" destOrd="0" presId="urn:microsoft.com/office/officeart/2005/8/layout/orgChart1"/>
    <dgm:cxn modelId="{E421F565-FA40-4E67-8890-F16947781D3F}" type="presParOf" srcId="{219BE9AD-7A1A-4E7B-AF04-6F9D47EDF1ED}" destId="{BBEE1D8F-9691-4F1E-B10B-38D81FA1DF45}" srcOrd="0" destOrd="0" presId="urn:microsoft.com/office/officeart/2005/8/layout/orgChart1"/>
    <dgm:cxn modelId="{06A8650B-3930-4CA6-9E4A-B38B9E752DA1}" type="presParOf" srcId="{BBEE1D8F-9691-4F1E-B10B-38D81FA1DF45}" destId="{A164EF6B-1086-4938-BC56-BEC14B392D21}" srcOrd="0" destOrd="0" presId="urn:microsoft.com/office/officeart/2005/8/layout/orgChart1"/>
    <dgm:cxn modelId="{321C9F74-AB08-4CE2-8927-CA1AFC703780}" type="presParOf" srcId="{A164EF6B-1086-4938-BC56-BEC14B392D21}" destId="{C6018FED-FC93-40AA-A66E-DEF1CCC2E6E3}" srcOrd="0" destOrd="0" presId="urn:microsoft.com/office/officeart/2005/8/layout/orgChart1"/>
    <dgm:cxn modelId="{62385F92-428B-45CC-98E6-D872F5D77D11}" type="presParOf" srcId="{A164EF6B-1086-4938-BC56-BEC14B392D21}" destId="{33FACA03-909A-4C9B-9481-CFF6CEDBA0C9}" srcOrd="1" destOrd="0" presId="urn:microsoft.com/office/officeart/2005/8/layout/orgChart1"/>
    <dgm:cxn modelId="{FB8BF190-1F99-47D4-AF6D-BE572B5B5DEC}" type="presParOf" srcId="{BBEE1D8F-9691-4F1E-B10B-38D81FA1DF45}" destId="{6AD67C87-E6B6-4462-86F2-EC2DF35C8D96}" srcOrd="1" destOrd="0" presId="urn:microsoft.com/office/officeart/2005/8/layout/orgChart1"/>
    <dgm:cxn modelId="{0D4AAADD-D1BF-46BF-A734-4F08BE55890F}" type="presParOf" srcId="{6AD67C87-E6B6-4462-86F2-EC2DF35C8D96}" destId="{6EC4D313-22C8-4B73-9354-25AEE89012FF}" srcOrd="0" destOrd="0" presId="urn:microsoft.com/office/officeart/2005/8/layout/orgChart1"/>
    <dgm:cxn modelId="{F7205F8A-6173-4CBC-992B-2DA4EB003DDD}" type="presParOf" srcId="{6AD67C87-E6B6-4462-86F2-EC2DF35C8D96}" destId="{B9E4626F-FC77-4347-8DBD-BE9CC5108122}" srcOrd="1" destOrd="0" presId="urn:microsoft.com/office/officeart/2005/8/layout/orgChart1"/>
    <dgm:cxn modelId="{2FE90F5F-FD47-4CCF-B521-C61382A552DA}" type="presParOf" srcId="{B9E4626F-FC77-4347-8DBD-BE9CC5108122}" destId="{4208E55F-C1F1-447C-A8E8-76B323CB6F59}" srcOrd="0" destOrd="0" presId="urn:microsoft.com/office/officeart/2005/8/layout/orgChart1"/>
    <dgm:cxn modelId="{4BD5102A-5481-44B7-BBC9-14D21F615328}" type="presParOf" srcId="{4208E55F-C1F1-447C-A8E8-76B323CB6F59}" destId="{6C6270FB-5CE5-45B4-99CA-D778C8CA346B}" srcOrd="0" destOrd="0" presId="urn:microsoft.com/office/officeart/2005/8/layout/orgChart1"/>
    <dgm:cxn modelId="{E127DE97-C393-41A5-A637-77491E5085B9}" type="presParOf" srcId="{4208E55F-C1F1-447C-A8E8-76B323CB6F59}" destId="{34C035AB-E580-45B0-B10E-EAE8527243F7}" srcOrd="1" destOrd="0" presId="urn:microsoft.com/office/officeart/2005/8/layout/orgChart1"/>
    <dgm:cxn modelId="{3EA1FC70-CCDE-41FC-AAB9-275C3D65F44C}" type="presParOf" srcId="{B9E4626F-FC77-4347-8DBD-BE9CC5108122}" destId="{8824EE46-B4B9-4CC6-8623-623C48967DC4}" srcOrd="1" destOrd="0" presId="urn:microsoft.com/office/officeart/2005/8/layout/orgChart1"/>
    <dgm:cxn modelId="{DE90ABD2-ECB7-4118-9449-60D2264F3C1E}" type="presParOf" srcId="{B9E4626F-FC77-4347-8DBD-BE9CC5108122}" destId="{8772C577-6DBB-4D68-805A-9038DAFAC79A}" srcOrd="2" destOrd="0" presId="urn:microsoft.com/office/officeart/2005/8/layout/orgChart1"/>
    <dgm:cxn modelId="{C0EB877D-D30F-40A5-9BAC-48D0F8238853}" type="presParOf" srcId="{6AD67C87-E6B6-4462-86F2-EC2DF35C8D96}" destId="{B9BB6E3B-C0E2-42D3-BB3B-1534D2A21A84}" srcOrd="2" destOrd="0" presId="urn:microsoft.com/office/officeart/2005/8/layout/orgChart1"/>
    <dgm:cxn modelId="{500DF588-7400-4A7C-BE3B-09C3C33019E8}" type="presParOf" srcId="{6AD67C87-E6B6-4462-86F2-EC2DF35C8D96}" destId="{26ED5F33-CD59-4184-8245-E0A1C9931433}" srcOrd="3" destOrd="0" presId="urn:microsoft.com/office/officeart/2005/8/layout/orgChart1"/>
    <dgm:cxn modelId="{FB90E62F-F7EF-4408-9242-232DAC4EBA91}" type="presParOf" srcId="{26ED5F33-CD59-4184-8245-E0A1C9931433}" destId="{8C1C48F9-89A3-4CA5-8275-1DAA908AC10C}" srcOrd="0" destOrd="0" presId="urn:microsoft.com/office/officeart/2005/8/layout/orgChart1"/>
    <dgm:cxn modelId="{42528336-B3E0-4730-BA4F-F623A67CB616}" type="presParOf" srcId="{8C1C48F9-89A3-4CA5-8275-1DAA908AC10C}" destId="{8BD17CCD-B1F4-4C00-9403-F1E10A293953}" srcOrd="0" destOrd="0" presId="urn:microsoft.com/office/officeart/2005/8/layout/orgChart1"/>
    <dgm:cxn modelId="{56FFDCB7-520A-4306-99F7-71169DA8F847}" type="presParOf" srcId="{8C1C48F9-89A3-4CA5-8275-1DAA908AC10C}" destId="{AA46C6E9-E58A-43E1-9AEC-93582509722E}" srcOrd="1" destOrd="0" presId="urn:microsoft.com/office/officeart/2005/8/layout/orgChart1"/>
    <dgm:cxn modelId="{86221569-5735-4971-9184-3B074253510C}" type="presParOf" srcId="{26ED5F33-CD59-4184-8245-E0A1C9931433}" destId="{D0F1CB4D-5638-4995-B6F1-DEA058D05C2F}" srcOrd="1" destOrd="0" presId="urn:microsoft.com/office/officeart/2005/8/layout/orgChart1"/>
    <dgm:cxn modelId="{848701D0-4091-49C7-B29B-79B6E18CA2A1}" type="presParOf" srcId="{26ED5F33-CD59-4184-8245-E0A1C9931433}" destId="{58310C78-CD28-4A92-9D21-33510034340C}" srcOrd="2" destOrd="0" presId="urn:microsoft.com/office/officeart/2005/8/layout/orgChart1"/>
    <dgm:cxn modelId="{7F6772C5-0D56-4211-8A0E-A9E968A8ACE0}" type="presParOf" srcId="{6AD67C87-E6B6-4462-86F2-EC2DF35C8D96}" destId="{BA2F6CAD-60A2-4CDA-ACFB-AD452AC67A4F}" srcOrd="4" destOrd="0" presId="urn:microsoft.com/office/officeart/2005/8/layout/orgChart1"/>
    <dgm:cxn modelId="{BF3AABED-61F9-4D52-A78E-DEF3885DF72E}" type="presParOf" srcId="{6AD67C87-E6B6-4462-86F2-EC2DF35C8D96}" destId="{69B73AC4-B30F-45DE-B9F9-18035D8F1BCA}" srcOrd="5" destOrd="0" presId="urn:microsoft.com/office/officeart/2005/8/layout/orgChart1"/>
    <dgm:cxn modelId="{61D98902-C892-49C2-A541-5CCCE969ADAC}" type="presParOf" srcId="{69B73AC4-B30F-45DE-B9F9-18035D8F1BCA}" destId="{F72E6297-5C6F-4481-A238-B629580CC321}" srcOrd="0" destOrd="0" presId="urn:microsoft.com/office/officeart/2005/8/layout/orgChart1"/>
    <dgm:cxn modelId="{46BC8BB7-C499-4DE9-B6A0-6F2E669B8E39}" type="presParOf" srcId="{F72E6297-5C6F-4481-A238-B629580CC321}" destId="{D891B5F7-793F-460A-A6B7-5ECA23BD0408}" srcOrd="0" destOrd="0" presId="urn:microsoft.com/office/officeart/2005/8/layout/orgChart1"/>
    <dgm:cxn modelId="{E5272D97-1309-4AD0-A5A0-BD381FF6D8C6}" type="presParOf" srcId="{F72E6297-5C6F-4481-A238-B629580CC321}" destId="{0BD6E8A9-06C3-4BC5-B250-1DD7AAE63923}" srcOrd="1" destOrd="0" presId="urn:microsoft.com/office/officeart/2005/8/layout/orgChart1"/>
    <dgm:cxn modelId="{0DEE8E66-19D0-49A5-BE85-5107D79A96CF}" type="presParOf" srcId="{69B73AC4-B30F-45DE-B9F9-18035D8F1BCA}" destId="{C1D94802-2DEE-4F24-9C04-71C090D6BE8D}" srcOrd="1" destOrd="0" presId="urn:microsoft.com/office/officeart/2005/8/layout/orgChart1"/>
    <dgm:cxn modelId="{3B604D5E-94CE-4C46-9880-6AB95AA64AF5}" type="presParOf" srcId="{69B73AC4-B30F-45DE-B9F9-18035D8F1BCA}" destId="{EE6B1D62-9282-4175-B51C-9303C101F3D1}" srcOrd="2" destOrd="0" presId="urn:microsoft.com/office/officeart/2005/8/layout/orgChart1"/>
    <dgm:cxn modelId="{9EB1D34B-2E84-4F64-8B08-0E70483D0ACC}" type="presParOf" srcId="{6AD67C87-E6B6-4462-86F2-EC2DF35C8D96}" destId="{A8A33BA9-77B4-4E67-B288-98570F9793B4}" srcOrd="6" destOrd="0" presId="urn:microsoft.com/office/officeart/2005/8/layout/orgChart1"/>
    <dgm:cxn modelId="{32A39C1C-15DF-4E33-82B5-C28E8C5E6374}" type="presParOf" srcId="{6AD67C87-E6B6-4462-86F2-EC2DF35C8D96}" destId="{984387D1-F552-4C83-AE76-5843026BC356}" srcOrd="7" destOrd="0" presId="urn:microsoft.com/office/officeart/2005/8/layout/orgChart1"/>
    <dgm:cxn modelId="{2D5AEFFC-F361-46D0-B027-950382954B2A}" type="presParOf" srcId="{984387D1-F552-4C83-AE76-5843026BC356}" destId="{A3BCAD02-5DEA-4433-9D46-F14A434FAB1F}" srcOrd="0" destOrd="0" presId="urn:microsoft.com/office/officeart/2005/8/layout/orgChart1"/>
    <dgm:cxn modelId="{24A4EB0B-9427-431A-B199-2E3745BFD070}" type="presParOf" srcId="{A3BCAD02-5DEA-4433-9D46-F14A434FAB1F}" destId="{565D4929-6E58-44F1-BABE-2F4E21A3527A}" srcOrd="0" destOrd="0" presId="urn:microsoft.com/office/officeart/2005/8/layout/orgChart1"/>
    <dgm:cxn modelId="{8DCAD1E5-9168-4D33-804A-8585240A9855}" type="presParOf" srcId="{A3BCAD02-5DEA-4433-9D46-F14A434FAB1F}" destId="{107A28AB-C200-4D5B-984B-B8BEB9EAA4A8}" srcOrd="1" destOrd="0" presId="urn:microsoft.com/office/officeart/2005/8/layout/orgChart1"/>
    <dgm:cxn modelId="{9B1A9A9A-6496-4249-9782-6ECA56D699C3}" type="presParOf" srcId="{984387D1-F552-4C83-AE76-5843026BC356}" destId="{CE7F8685-F1F6-4698-9869-1A729CCB51A4}" srcOrd="1" destOrd="0" presId="urn:microsoft.com/office/officeart/2005/8/layout/orgChart1"/>
    <dgm:cxn modelId="{18CA9904-84D7-4142-9B4E-52A1E27F4AD4}" type="presParOf" srcId="{984387D1-F552-4C83-AE76-5843026BC356}" destId="{A8259849-E23C-461B-B67D-94C089B0F9E9}" srcOrd="2" destOrd="0" presId="urn:microsoft.com/office/officeart/2005/8/layout/orgChart1"/>
    <dgm:cxn modelId="{3846A914-4455-4B03-AF14-99E928F95204}" type="presParOf" srcId="{BBEE1D8F-9691-4F1E-B10B-38D81FA1DF45}" destId="{EF37661B-446A-4FEE-ABD0-B028C756DB8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636227-5107-3543-AEB6-96A5AAA121DD}" type="doc">
      <dgm:prSet loTypeId="urn:microsoft.com/office/officeart/2005/8/layout/orgChart1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CD9A0F7D-8F2C-004C-8D1F-C0C5D383E638}">
      <dgm:prSet phldrT="[Testo]"/>
      <dgm:spPr/>
      <dgm:t>
        <a:bodyPr/>
        <a:lstStyle/>
        <a:p>
          <a:r>
            <a:rPr lang="it-IT" dirty="0"/>
            <a:t>Modalità </a:t>
          </a:r>
          <a:r>
            <a:rPr lang="it-IT" dirty="0" smtClean="0"/>
            <a:t>d’uso delle droghe</a:t>
          </a:r>
          <a:endParaRPr lang="it-IT" dirty="0"/>
        </a:p>
      </dgm:t>
    </dgm:pt>
    <dgm:pt modelId="{C92AA4FD-F36B-F443-BA2E-63B318A5B5DD}" type="parTrans" cxnId="{70E6BD5B-827A-8442-99AD-371C6617668B}">
      <dgm:prSet/>
      <dgm:spPr/>
      <dgm:t>
        <a:bodyPr/>
        <a:lstStyle/>
        <a:p>
          <a:endParaRPr lang="it-IT"/>
        </a:p>
      </dgm:t>
    </dgm:pt>
    <dgm:pt modelId="{50642AD2-D71D-3D4B-8695-8D73AAD5957C}" type="sibTrans" cxnId="{70E6BD5B-827A-8442-99AD-371C6617668B}">
      <dgm:prSet/>
      <dgm:spPr/>
      <dgm:t>
        <a:bodyPr/>
        <a:lstStyle/>
        <a:p>
          <a:endParaRPr lang="it-IT"/>
        </a:p>
      </dgm:t>
    </dgm:pt>
    <dgm:pt modelId="{4146F151-C5D5-8941-8925-934E51740F93}">
      <dgm:prSet phldrT="[Testo]"/>
      <dgm:spPr/>
      <dgm:t>
        <a:bodyPr/>
        <a:lstStyle/>
        <a:p>
          <a:r>
            <a:rPr lang="it-IT" dirty="0"/>
            <a:t>Abituale: più volte nel mese</a:t>
          </a:r>
        </a:p>
      </dgm:t>
    </dgm:pt>
    <dgm:pt modelId="{FEDF3EB2-CC7C-3F4D-B479-F2740D388D44}" type="parTrans" cxnId="{D9849071-8729-A047-9174-E08405709C3D}">
      <dgm:prSet/>
      <dgm:spPr/>
      <dgm:t>
        <a:bodyPr/>
        <a:lstStyle/>
        <a:p>
          <a:endParaRPr lang="it-IT"/>
        </a:p>
      </dgm:t>
    </dgm:pt>
    <dgm:pt modelId="{58CB30FC-BC48-C647-A81D-DABAA17D82F7}" type="sibTrans" cxnId="{D9849071-8729-A047-9174-E08405709C3D}">
      <dgm:prSet/>
      <dgm:spPr/>
      <dgm:t>
        <a:bodyPr/>
        <a:lstStyle/>
        <a:p>
          <a:endParaRPr lang="it-IT"/>
        </a:p>
      </dgm:t>
    </dgm:pt>
    <dgm:pt modelId="{5C6702F3-0972-284F-8DE3-14660766262B}">
      <dgm:prSet phldrT="[Testo]"/>
      <dgm:spPr/>
      <dgm:t>
        <a:bodyPr/>
        <a:lstStyle/>
        <a:p>
          <a:r>
            <a:rPr lang="it-IT" dirty="0"/>
            <a:t>Dipendenza: tutti i giorni</a:t>
          </a:r>
        </a:p>
      </dgm:t>
    </dgm:pt>
    <dgm:pt modelId="{352A9697-9036-FE4D-8ADA-958636342054}" type="parTrans" cxnId="{E6046451-90E0-774A-893F-0B71F766F286}">
      <dgm:prSet/>
      <dgm:spPr/>
      <dgm:t>
        <a:bodyPr/>
        <a:lstStyle/>
        <a:p>
          <a:endParaRPr lang="it-IT"/>
        </a:p>
      </dgm:t>
    </dgm:pt>
    <dgm:pt modelId="{53BEF1BF-A794-CB45-9F0C-F449422BC274}" type="sibTrans" cxnId="{E6046451-90E0-774A-893F-0B71F766F286}">
      <dgm:prSet/>
      <dgm:spPr/>
      <dgm:t>
        <a:bodyPr/>
        <a:lstStyle/>
        <a:p>
          <a:endParaRPr lang="it-IT"/>
        </a:p>
      </dgm:t>
    </dgm:pt>
    <dgm:pt modelId="{22777D0F-0D0E-1D41-A218-352E4231DA13}">
      <dgm:prSet/>
      <dgm:spPr/>
      <dgm:t>
        <a:bodyPr/>
        <a:lstStyle/>
        <a:p>
          <a:r>
            <a:rPr lang="it-IT"/>
            <a:t>Occasionale: qualche volta nell’anno</a:t>
          </a:r>
          <a:endParaRPr lang="en-US" dirty="0"/>
        </a:p>
      </dgm:t>
    </dgm:pt>
    <dgm:pt modelId="{07AB61D0-F981-FD4C-9DF5-69850AF880AC}" type="parTrans" cxnId="{2D677B7E-C939-F941-B18B-2BBED3520F34}">
      <dgm:prSet/>
      <dgm:spPr/>
      <dgm:t>
        <a:bodyPr/>
        <a:lstStyle/>
        <a:p>
          <a:endParaRPr lang="it-IT"/>
        </a:p>
      </dgm:t>
    </dgm:pt>
    <dgm:pt modelId="{26721DF0-86E4-0F45-9383-124F968FA6D4}" type="sibTrans" cxnId="{2D677B7E-C939-F941-B18B-2BBED3520F34}">
      <dgm:prSet/>
      <dgm:spPr/>
      <dgm:t>
        <a:bodyPr/>
        <a:lstStyle/>
        <a:p>
          <a:endParaRPr lang="it-IT"/>
        </a:p>
      </dgm:t>
    </dgm:pt>
    <dgm:pt modelId="{21472B00-5274-5F40-B237-39366584365D}" type="pres">
      <dgm:prSet presAssocID="{69636227-5107-3543-AEB6-96A5AAA121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BDCFFD7D-9ECE-DE49-A36F-98BE58D2B57B}" type="pres">
      <dgm:prSet presAssocID="{CD9A0F7D-8F2C-004C-8D1F-C0C5D383E638}" presName="hierRoot1" presStyleCnt="0">
        <dgm:presLayoutVars>
          <dgm:hierBranch val="init"/>
        </dgm:presLayoutVars>
      </dgm:prSet>
      <dgm:spPr/>
    </dgm:pt>
    <dgm:pt modelId="{FC9E7711-60D7-6C43-924D-E55AA7430049}" type="pres">
      <dgm:prSet presAssocID="{CD9A0F7D-8F2C-004C-8D1F-C0C5D383E638}" presName="rootComposite1" presStyleCnt="0"/>
      <dgm:spPr/>
    </dgm:pt>
    <dgm:pt modelId="{A7045268-8357-714F-A3BA-16294497079F}" type="pres">
      <dgm:prSet presAssocID="{CD9A0F7D-8F2C-004C-8D1F-C0C5D383E638}" presName="rootText1" presStyleLbl="node0" presStyleIdx="0" presStyleCnt="1" custScaleX="19411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AE63BBC-E226-F542-9887-0564C3E5592B}" type="pres">
      <dgm:prSet presAssocID="{CD9A0F7D-8F2C-004C-8D1F-C0C5D383E638}" presName="rootConnector1" presStyleLbl="node1" presStyleIdx="0" presStyleCnt="0"/>
      <dgm:spPr/>
      <dgm:t>
        <a:bodyPr/>
        <a:lstStyle/>
        <a:p>
          <a:endParaRPr lang="it-IT"/>
        </a:p>
      </dgm:t>
    </dgm:pt>
    <dgm:pt modelId="{9D3D868C-F8F6-DF4A-AA02-2DB864326287}" type="pres">
      <dgm:prSet presAssocID="{CD9A0F7D-8F2C-004C-8D1F-C0C5D383E638}" presName="hierChild2" presStyleCnt="0"/>
      <dgm:spPr/>
    </dgm:pt>
    <dgm:pt modelId="{61A14DE6-B635-B04E-94E4-E9E8767FA090}" type="pres">
      <dgm:prSet presAssocID="{07AB61D0-F981-FD4C-9DF5-69850AF880AC}" presName="Name37" presStyleLbl="parChTrans1D2" presStyleIdx="0" presStyleCnt="3"/>
      <dgm:spPr/>
      <dgm:t>
        <a:bodyPr/>
        <a:lstStyle/>
        <a:p>
          <a:endParaRPr lang="it-IT"/>
        </a:p>
      </dgm:t>
    </dgm:pt>
    <dgm:pt modelId="{F6D1F575-F7BD-6D47-9FA8-D87751F40706}" type="pres">
      <dgm:prSet presAssocID="{22777D0F-0D0E-1D41-A218-352E4231DA13}" presName="hierRoot2" presStyleCnt="0">
        <dgm:presLayoutVars>
          <dgm:hierBranch val="init"/>
        </dgm:presLayoutVars>
      </dgm:prSet>
      <dgm:spPr/>
    </dgm:pt>
    <dgm:pt modelId="{9CE19A09-CE49-CF43-8780-12E884396DE0}" type="pres">
      <dgm:prSet presAssocID="{22777D0F-0D0E-1D41-A218-352E4231DA13}" presName="rootComposite" presStyleCnt="0"/>
      <dgm:spPr/>
    </dgm:pt>
    <dgm:pt modelId="{AA875B0B-291A-324F-AED6-94AEBA49A6FC}" type="pres">
      <dgm:prSet presAssocID="{22777D0F-0D0E-1D41-A218-352E4231DA1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27A826-5415-C541-B848-8A3A548DB5BC}" type="pres">
      <dgm:prSet presAssocID="{22777D0F-0D0E-1D41-A218-352E4231DA13}" presName="rootConnector" presStyleLbl="node2" presStyleIdx="0" presStyleCnt="3"/>
      <dgm:spPr/>
      <dgm:t>
        <a:bodyPr/>
        <a:lstStyle/>
        <a:p>
          <a:endParaRPr lang="it-IT"/>
        </a:p>
      </dgm:t>
    </dgm:pt>
    <dgm:pt modelId="{8F99B815-6370-F04F-BB21-95966D1B0DA2}" type="pres">
      <dgm:prSet presAssocID="{22777D0F-0D0E-1D41-A218-352E4231DA13}" presName="hierChild4" presStyleCnt="0"/>
      <dgm:spPr/>
    </dgm:pt>
    <dgm:pt modelId="{459E0FE4-43BF-4E4B-BA4A-3A36C4A7BEBB}" type="pres">
      <dgm:prSet presAssocID="{22777D0F-0D0E-1D41-A218-352E4231DA13}" presName="hierChild5" presStyleCnt="0"/>
      <dgm:spPr/>
    </dgm:pt>
    <dgm:pt modelId="{74813535-4E1F-C141-8353-F8F19A0563E1}" type="pres">
      <dgm:prSet presAssocID="{FEDF3EB2-CC7C-3F4D-B479-F2740D388D44}" presName="Name37" presStyleLbl="parChTrans1D2" presStyleIdx="1" presStyleCnt="3"/>
      <dgm:spPr/>
      <dgm:t>
        <a:bodyPr/>
        <a:lstStyle/>
        <a:p>
          <a:endParaRPr lang="it-IT"/>
        </a:p>
      </dgm:t>
    </dgm:pt>
    <dgm:pt modelId="{0ADB78C2-1DAC-7D45-97F8-BC253D7EBE4A}" type="pres">
      <dgm:prSet presAssocID="{4146F151-C5D5-8941-8925-934E51740F93}" presName="hierRoot2" presStyleCnt="0">
        <dgm:presLayoutVars>
          <dgm:hierBranch val="init"/>
        </dgm:presLayoutVars>
      </dgm:prSet>
      <dgm:spPr/>
    </dgm:pt>
    <dgm:pt modelId="{E1757389-3ED1-8843-9301-24297EAEE754}" type="pres">
      <dgm:prSet presAssocID="{4146F151-C5D5-8941-8925-934E51740F93}" presName="rootComposite" presStyleCnt="0"/>
      <dgm:spPr/>
    </dgm:pt>
    <dgm:pt modelId="{D2D51845-E177-A64F-8633-7940308CC502}" type="pres">
      <dgm:prSet presAssocID="{4146F151-C5D5-8941-8925-934E51740F9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D331384-AE1E-4F4A-AAA3-6A667A9CABE6}" type="pres">
      <dgm:prSet presAssocID="{4146F151-C5D5-8941-8925-934E51740F93}" presName="rootConnector" presStyleLbl="node2" presStyleIdx="1" presStyleCnt="3"/>
      <dgm:spPr/>
      <dgm:t>
        <a:bodyPr/>
        <a:lstStyle/>
        <a:p>
          <a:endParaRPr lang="it-IT"/>
        </a:p>
      </dgm:t>
    </dgm:pt>
    <dgm:pt modelId="{1F6021FA-6AE5-6845-838A-8A6B18207C6B}" type="pres">
      <dgm:prSet presAssocID="{4146F151-C5D5-8941-8925-934E51740F93}" presName="hierChild4" presStyleCnt="0"/>
      <dgm:spPr/>
    </dgm:pt>
    <dgm:pt modelId="{EDCEE7BE-137B-B946-B667-0B683B76D606}" type="pres">
      <dgm:prSet presAssocID="{4146F151-C5D5-8941-8925-934E51740F93}" presName="hierChild5" presStyleCnt="0"/>
      <dgm:spPr/>
    </dgm:pt>
    <dgm:pt modelId="{202C2735-FB6E-2D4A-8691-FB384B5B40B9}" type="pres">
      <dgm:prSet presAssocID="{352A9697-9036-FE4D-8ADA-958636342054}" presName="Name37" presStyleLbl="parChTrans1D2" presStyleIdx="2" presStyleCnt="3"/>
      <dgm:spPr/>
      <dgm:t>
        <a:bodyPr/>
        <a:lstStyle/>
        <a:p>
          <a:endParaRPr lang="it-IT"/>
        </a:p>
      </dgm:t>
    </dgm:pt>
    <dgm:pt modelId="{36357AD7-25EB-2F40-832D-72591820EA7D}" type="pres">
      <dgm:prSet presAssocID="{5C6702F3-0972-284F-8DE3-14660766262B}" presName="hierRoot2" presStyleCnt="0">
        <dgm:presLayoutVars>
          <dgm:hierBranch val="init"/>
        </dgm:presLayoutVars>
      </dgm:prSet>
      <dgm:spPr/>
    </dgm:pt>
    <dgm:pt modelId="{B0601837-5BA7-2943-9C5C-5C6F8459B7FE}" type="pres">
      <dgm:prSet presAssocID="{5C6702F3-0972-284F-8DE3-14660766262B}" presName="rootComposite" presStyleCnt="0"/>
      <dgm:spPr/>
    </dgm:pt>
    <dgm:pt modelId="{275E07DF-51E6-9349-A339-684D30CFB26E}" type="pres">
      <dgm:prSet presAssocID="{5C6702F3-0972-284F-8DE3-14660766262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583AF86-2083-894B-B262-35F4682EC7F5}" type="pres">
      <dgm:prSet presAssocID="{5C6702F3-0972-284F-8DE3-14660766262B}" presName="rootConnector" presStyleLbl="node2" presStyleIdx="2" presStyleCnt="3"/>
      <dgm:spPr/>
      <dgm:t>
        <a:bodyPr/>
        <a:lstStyle/>
        <a:p>
          <a:endParaRPr lang="it-IT"/>
        </a:p>
      </dgm:t>
    </dgm:pt>
    <dgm:pt modelId="{C7C7562A-ADE6-6148-9892-65137444A827}" type="pres">
      <dgm:prSet presAssocID="{5C6702F3-0972-284F-8DE3-14660766262B}" presName="hierChild4" presStyleCnt="0"/>
      <dgm:spPr/>
    </dgm:pt>
    <dgm:pt modelId="{ABDC1D85-4914-294D-9F4C-A4F81C844BC7}" type="pres">
      <dgm:prSet presAssocID="{5C6702F3-0972-284F-8DE3-14660766262B}" presName="hierChild5" presStyleCnt="0"/>
      <dgm:spPr/>
    </dgm:pt>
    <dgm:pt modelId="{7F9EC5F3-93BF-4045-83BB-4FFD273A6A71}" type="pres">
      <dgm:prSet presAssocID="{CD9A0F7D-8F2C-004C-8D1F-C0C5D383E638}" presName="hierChild3" presStyleCnt="0"/>
      <dgm:spPr/>
    </dgm:pt>
  </dgm:ptLst>
  <dgm:cxnLst>
    <dgm:cxn modelId="{5513F719-40FF-3749-99FD-A7DC06919472}" type="presOf" srcId="{22777D0F-0D0E-1D41-A218-352E4231DA13}" destId="{E727A826-5415-C541-B848-8A3A548DB5BC}" srcOrd="1" destOrd="0" presId="urn:microsoft.com/office/officeart/2005/8/layout/orgChart1"/>
    <dgm:cxn modelId="{91D3999B-E9E6-FB4F-BDA0-D21F934A895A}" type="presOf" srcId="{FEDF3EB2-CC7C-3F4D-B479-F2740D388D44}" destId="{74813535-4E1F-C141-8353-F8F19A0563E1}" srcOrd="0" destOrd="0" presId="urn:microsoft.com/office/officeart/2005/8/layout/orgChart1"/>
    <dgm:cxn modelId="{686D67B3-41C9-0047-8BAD-75BC7896A4B7}" type="presOf" srcId="{352A9697-9036-FE4D-8ADA-958636342054}" destId="{202C2735-FB6E-2D4A-8691-FB384B5B40B9}" srcOrd="0" destOrd="0" presId="urn:microsoft.com/office/officeart/2005/8/layout/orgChart1"/>
    <dgm:cxn modelId="{475F3F47-D30B-EC4B-8C8F-BC733849450A}" type="presOf" srcId="{5C6702F3-0972-284F-8DE3-14660766262B}" destId="{E583AF86-2083-894B-B262-35F4682EC7F5}" srcOrd="1" destOrd="0" presId="urn:microsoft.com/office/officeart/2005/8/layout/orgChart1"/>
    <dgm:cxn modelId="{4BC8FB91-D979-3349-B3BB-5FC2B9B5B8DD}" type="presOf" srcId="{CD9A0F7D-8F2C-004C-8D1F-C0C5D383E638}" destId="{3AE63BBC-E226-F542-9887-0564C3E5592B}" srcOrd="1" destOrd="0" presId="urn:microsoft.com/office/officeart/2005/8/layout/orgChart1"/>
    <dgm:cxn modelId="{3BB89910-66B7-4B4D-B923-4A0687A20CBB}" type="presOf" srcId="{CD9A0F7D-8F2C-004C-8D1F-C0C5D383E638}" destId="{A7045268-8357-714F-A3BA-16294497079F}" srcOrd="0" destOrd="0" presId="urn:microsoft.com/office/officeart/2005/8/layout/orgChart1"/>
    <dgm:cxn modelId="{F3F1838D-1C6B-FE4D-BA71-D5CA7585A02E}" type="presOf" srcId="{4146F151-C5D5-8941-8925-934E51740F93}" destId="{D2D51845-E177-A64F-8633-7940308CC502}" srcOrd="0" destOrd="0" presId="urn:microsoft.com/office/officeart/2005/8/layout/orgChart1"/>
    <dgm:cxn modelId="{A11E1543-7AE4-4745-92B7-C475CE588A92}" type="presOf" srcId="{5C6702F3-0972-284F-8DE3-14660766262B}" destId="{275E07DF-51E6-9349-A339-684D30CFB26E}" srcOrd="0" destOrd="0" presId="urn:microsoft.com/office/officeart/2005/8/layout/orgChart1"/>
    <dgm:cxn modelId="{2D677B7E-C939-F941-B18B-2BBED3520F34}" srcId="{CD9A0F7D-8F2C-004C-8D1F-C0C5D383E638}" destId="{22777D0F-0D0E-1D41-A218-352E4231DA13}" srcOrd="0" destOrd="0" parTransId="{07AB61D0-F981-FD4C-9DF5-69850AF880AC}" sibTransId="{26721DF0-86E4-0F45-9383-124F968FA6D4}"/>
    <dgm:cxn modelId="{4F4FB7C2-C8A8-9E46-B568-AB962790901B}" type="presOf" srcId="{69636227-5107-3543-AEB6-96A5AAA121DD}" destId="{21472B00-5274-5F40-B237-39366584365D}" srcOrd="0" destOrd="0" presId="urn:microsoft.com/office/officeart/2005/8/layout/orgChart1"/>
    <dgm:cxn modelId="{8F08628A-08FE-2C4D-9E82-9AD3A607C801}" type="presOf" srcId="{22777D0F-0D0E-1D41-A218-352E4231DA13}" destId="{AA875B0B-291A-324F-AED6-94AEBA49A6FC}" srcOrd="0" destOrd="0" presId="urn:microsoft.com/office/officeart/2005/8/layout/orgChart1"/>
    <dgm:cxn modelId="{E6046451-90E0-774A-893F-0B71F766F286}" srcId="{CD9A0F7D-8F2C-004C-8D1F-C0C5D383E638}" destId="{5C6702F3-0972-284F-8DE3-14660766262B}" srcOrd="2" destOrd="0" parTransId="{352A9697-9036-FE4D-8ADA-958636342054}" sibTransId="{53BEF1BF-A794-CB45-9F0C-F449422BC274}"/>
    <dgm:cxn modelId="{D9849071-8729-A047-9174-E08405709C3D}" srcId="{CD9A0F7D-8F2C-004C-8D1F-C0C5D383E638}" destId="{4146F151-C5D5-8941-8925-934E51740F93}" srcOrd="1" destOrd="0" parTransId="{FEDF3EB2-CC7C-3F4D-B479-F2740D388D44}" sibTransId="{58CB30FC-BC48-C647-A81D-DABAA17D82F7}"/>
    <dgm:cxn modelId="{EC5184E7-D3CC-734D-A9B7-0EB5CB7C62C0}" type="presOf" srcId="{4146F151-C5D5-8941-8925-934E51740F93}" destId="{4D331384-AE1E-4F4A-AAA3-6A667A9CABE6}" srcOrd="1" destOrd="0" presId="urn:microsoft.com/office/officeart/2005/8/layout/orgChart1"/>
    <dgm:cxn modelId="{70E6BD5B-827A-8442-99AD-371C6617668B}" srcId="{69636227-5107-3543-AEB6-96A5AAA121DD}" destId="{CD9A0F7D-8F2C-004C-8D1F-C0C5D383E638}" srcOrd="0" destOrd="0" parTransId="{C92AA4FD-F36B-F443-BA2E-63B318A5B5DD}" sibTransId="{50642AD2-D71D-3D4B-8695-8D73AAD5957C}"/>
    <dgm:cxn modelId="{347ADAE7-645D-3D47-9B06-48879B3446BF}" type="presOf" srcId="{07AB61D0-F981-FD4C-9DF5-69850AF880AC}" destId="{61A14DE6-B635-B04E-94E4-E9E8767FA090}" srcOrd="0" destOrd="0" presId="urn:microsoft.com/office/officeart/2005/8/layout/orgChart1"/>
    <dgm:cxn modelId="{8C593F76-21D9-1B43-BDF8-45C7F7FA0C90}" type="presParOf" srcId="{21472B00-5274-5F40-B237-39366584365D}" destId="{BDCFFD7D-9ECE-DE49-A36F-98BE58D2B57B}" srcOrd="0" destOrd="0" presId="urn:microsoft.com/office/officeart/2005/8/layout/orgChart1"/>
    <dgm:cxn modelId="{4F4ECE01-13AB-1D4C-BD5F-37B2014B25BF}" type="presParOf" srcId="{BDCFFD7D-9ECE-DE49-A36F-98BE58D2B57B}" destId="{FC9E7711-60D7-6C43-924D-E55AA7430049}" srcOrd="0" destOrd="0" presId="urn:microsoft.com/office/officeart/2005/8/layout/orgChart1"/>
    <dgm:cxn modelId="{763BDB5D-C888-DF40-BA94-84C8A06B856D}" type="presParOf" srcId="{FC9E7711-60D7-6C43-924D-E55AA7430049}" destId="{A7045268-8357-714F-A3BA-16294497079F}" srcOrd="0" destOrd="0" presId="urn:microsoft.com/office/officeart/2005/8/layout/orgChart1"/>
    <dgm:cxn modelId="{A6D2F620-9154-EA49-B6E7-568778EFB37F}" type="presParOf" srcId="{FC9E7711-60D7-6C43-924D-E55AA7430049}" destId="{3AE63BBC-E226-F542-9887-0564C3E5592B}" srcOrd="1" destOrd="0" presId="urn:microsoft.com/office/officeart/2005/8/layout/orgChart1"/>
    <dgm:cxn modelId="{B3A103BE-139D-5240-9DA5-DDAF9A90E12F}" type="presParOf" srcId="{BDCFFD7D-9ECE-DE49-A36F-98BE58D2B57B}" destId="{9D3D868C-F8F6-DF4A-AA02-2DB864326287}" srcOrd="1" destOrd="0" presId="urn:microsoft.com/office/officeart/2005/8/layout/orgChart1"/>
    <dgm:cxn modelId="{15DEAC2A-96E5-3540-AE6B-901BE0DBCA3E}" type="presParOf" srcId="{9D3D868C-F8F6-DF4A-AA02-2DB864326287}" destId="{61A14DE6-B635-B04E-94E4-E9E8767FA090}" srcOrd="0" destOrd="0" presId="urn:microsoft.com/office/officeart/2005/8/layout/orgChart1"/>
    <dgm:cxn modelId="{BF88EF7D-AB69-D843-A5E0-FB35FCC92DDC}" type="presParOf" srcId="{9D3D868C-F8F6-DF4A-AA02-2DB864326287}" destId="{F6D1F575-F7BD-6D47-9FA8-D87751F40706}" srcOrd="1" destOrd="0" presId="urn:microsoft.com/office/officeart/2005/8/layout/orgChart1"/>
    <dgm:cxn modelId="{5899CB2D-833B-C144-8F74-454DE59A43EF}" type="presParOf" srcId="{F6D1F575-F7BD-6D47-9FA8-D87751F40706}" destId="{9CE19A09-CE49-CF43-8780-12E884396DE0}" srcOrd="0" destOrd="0" presId="urn:microsoft.com/office/officeart/2005/8/layout/orgChart1"/>
    <dgm:cxn modelId="{67FFF91A-A85D-3C4E-89D6-224E360D16E7}" type="presParOf" srcId="{9CE19A09-CE49-CF43-8780-12E884396DE0}" destId="{AA875B0B-291A-324F-AED6-94AEBA49A6FC}" srcOrd="0" destOrd="0" presId="urn:microsoft.com/office/officeart/2005/8/layout/orgChart1"/>
    <dgm:cxn modelId="{02385099-D659-234A-9DF5-036A3C673394}" type="presParOf" srcId="{9CE19A09-CE49-CF43-8780-12E884396DE0}" destId="{E727A826-5415-C541-B848-8A3A548DB5BC}" srcOrd="1" destOrd="0" presId="urn:microsoft.com/office/officeart/2005/8/layout/orgChart1"/>
    <dgm:cxn modelId="{3F421C64-1447-FB46-8929-215AE155C909}" type="presParOf" srcId="{F6D1F575-F7BD-6D47-9FA8-D87751F40706}" destId="{8F99B815-6370-F04F-BB21-95966D1B0DA2}" srcOrd="1" destOrd="0" presId="urn:microsoft.com/office/officeart/2005/8/layout/orgChart1"/>
    <dgm:cxn modelId="{E1ED472F-0C51-FC44-B0E4-1E87802A70FD}" type="presParOf" srcId="{F6D1F575-F7BD-6D47-9FA8-D87751F40706}" destId="{459E0FE4-43BF-4E4B-BA4A-3A36C4A7BEBB}" srcOrd="2" destOrd="0" presId="urn:microsoft.com/office/officeart/2005/8/layout/orgChart1"/>
    <dgm:cxn modelId="{6989C1F0-9DA4-1946-ADBF-FF9EEA6DBCAF}" type="presParOf" srcId="{9D3D868C-F8F6-DF4A-AA02-2DB864326287}" destId="{74813535-4E1F-C141-8353-F8F19A0563E1}" srcOrd="2" destOrd="0" presId="urn:microsoft.com/office/officeart/2005/8/layout/orgChart1"/>
    <dgm:cxn modelId="{1A38EDB2-C1ED-E44C-8DAA-E50D169180BD}" type="presParOf" srcId="{9D3D868C-F8F6-DF4A-AA02-2DB864326287}" destId="{0ADB78C2-1DAC-7D45-97F8-BC253D7EBE4A}" srcOrd="3" destOrd="0" presId="urn:microsoft.com/office/officeart/2005/8/layout/orgChart1"/>
    <dgm:cxn modelId="{F1C0A9F1-E7A6-404A-BF02-90CBD5048398}" type="presParOf" srcId="{0ADB78C2-1DAC-7D45-97F8-BC253D7EBE4A}" destId="{E1757389-3ED1-8843-9301-24297EAEE754}" srcOrd="0" destOrd="0" presId="urn:microsoft.com/office/officeart/2005/8/layout/orgChart1"/>
    <dgm:cxn modelId="{65953BFF-93B9-B344-AC2D-0A4EE63DAD64}" type="presParOf" srcId="{E1757389-3ED1-8843-9301-24297EAEE754}" destId="{D2D51845-E177-A64F-8633-7940308CC502}" srcOrd="0" destOrd="0" presId="urn:microsoft.com/office/officeart/2005/8/layout/orgChart1"/>
    <dgm:cxn modelId="{90953B14-3F09-374F-AA04-B384B5A5CE1B}" type="presParOf" srcId="{E1757389-3ED1-8843-9301-24297EAEE754}" destId="{4D331384-AE1E-4F4A-AAA3-6A667A9CABE6}" srcOrd="1" destOrd="0" presId="urn:microsoft.com/office/officeart/2005/8/layout/orgChart1"/>
    <dgm:cxn modelId="{ED30B8AA-FDFE-7147-9C49-0364F7130DBF}" type="presParOf" srcId="{0ADB78C2-1DAC-7D45-97F8-BC253D7EBE4A}" destId="{1F6021FA-6AE5-6845-838A-8A6B18207C6B}" srcOrd="1" destOrd="0" presId="urn:microsoft.com/office/officeart/2005/8/layout/orgChart1"/>
    <dgm:cxn modelId="{A7009316-3AD9-4041-BDCA-90D1020BE538}" type="presParOf" srcId="{0ADB78C2-1DAC-7D45-97F8-BC253D7EBE4A}" destId="{EDCEE7BE-137B-B946-B667-0B683B76D606}" srcOrd="2" destOrd="0" presId="urn:microsoft.com/office/officeart/2005/8/layout/orgChart1"/>
    <dgm:cxn modelId="{01DF656D-929A-B04B-BF1B-4D0B0CE8A938}" type="presParOf" srcId="{9D3D868C-F8F6-DF4A-AA02-2DB864326287}" destId="{202C2735-FB6E-2D4A-8691-FB384B5B40B9}" srcOrd="4" destOrd="0" presId="urn:microsoft.com/office/officeart/2005/8/layout/orgChart1"/>
    <dgm:cxn modelId="{F1A5C865-528C-FD4E-B142-F7D6D18F2EA1}" type="presParOf" srcId="{9D3D868C-F8F6-DF4A-AA02-2DB864326287}" destId="{36357AD7-25EB-2F40-832D-72591820EA7D}" srcOrd="5" destOrd="0" presId="urn:microsoft.com/office/officeart/2005/8/layout/orgChart1"/>
    <dgm:cxn modelId="{18936757-249E-AC40-A464-4B85F6CBEF95}" type="presParOf" srcId="{36357AD7-25EB-2F40-832D-72591820EA7D}" destId="{B0601837-5BA7-2943-9C5C-5C6F8459B7FE}" srcOrd="0" destOrd="0" presId="urn:microsoft.com/office/officeart/2005/8/layout/orgChart1"/>
    <dgm:cxn modelId="{7287BB07-EBAA-CB43-B339-86B8C3EB8570}" type="presParOf" srcId="{B0601837-5BA7-2943-9C5C-5C6F8459B7FE}" destId="{275E07DF-51E6-9349-A339-684D30CFB26E}" srcOrd="0" destOrd="0" presId="urn:microsoft.com/office/officeart/2005/8/layout/orgChart1"/>
    <dgm:cxn modelId="{A14BCDEE-D494-2546-9DBC-3CB27C5B3A24}" type="presParOf" srcId="{B0601837-5BA7-2943-9C5C-5C6F8459B7FE}" destId="{E583AF86-2083-894B-B262-35F4682EC7F5}" srcOrd="1" destOrd="0" presId="urn:microsoft.com/office/officeart/2005/8/layout/orgChart1"/>
    <dgm:cxn modelId="{7B2C9A66-DB7B-8740-8750-DD647A00E8FB}" type="presParOf" srcId="{36357AD7-25EB-2F40-832D-72591820EA7D}" destId="{C7C7562A-ADE6-6148-9892-65137444A827}" srcOrd="1" destOrd="0" presId="urn:microsoft.com/office/officeart/2005/8/layout/orgChart1"/>
    <dgm:cxn modelId="{23505C6A-EB31-234D-A9DB-B29052C6F3CE}" type="presParOf" srcId="{36357AD7-25EB-2F40-832D-72591820EA7D}" destId="{ABDC1D85-4914-294D-9F4C-A4F81C844BC7}" srcOrd="2" destOrd="0" presId="urn:microsoft.com/office/officeart/2005/8/layout/orgChart1"/>
    <dgm:cxn modelId="{668100DA-F3AC-3A44-849D-51BF9CBADC0D}" type="presParOf" srcId="{BDCFFD7D-9ECE-DE49-A36F-98BE58D2B57B}" destId="{7F9EC5F3-93BF-4045-83BB-4FFD273A6A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1CD961-FAFF-4EB9-8037-A657CCCC471F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/>
      <dgm:spPr/>
      <dgm:t>
        <a:bodyPr/>
        <a:lstStyle/>
        <a:p>
          <a:endParaRPr lang="en-US"/>
        </a:p>
      </dgm:t>
    </dgm:pt>
    <dgm:pt modelId="{A1F4ACBF-5D25-46E9-95B7-04C213895C04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Tolleranza: necessità di aumentare la dose per ottenere gli stessi effetti</a:t>
          </a:r>
          <a:endParaRPr lang="en-US" dirty="0">
            <a:solidFill>
              <a:schemeClr val="tx1"/>
            </a:solidFill>
          </a:endParaRPr>
        </a:p>
      </dgm:t>
    </dgm:pt>
    <dgm:pt modelId="{1ADE9799-E8A6-4628-8BA1-C5C0AD613B9F}" type="parTrans" cxnId="{E487C4A4-488E-4FA4-A309-6AB6C40904EA}">
      <dgm:prSet/>
      <dgm:spPr/>
      <dgm:t>
        <a:bodyPr/>
        <a:lstStyle/>
        <a:p>
          <a:endParaRPr lang="en-US"/>
        </a:p>
      </dgm:t>
    </dgm:pt>
    <dgm:pt modelId="{C51004A1-69EF-40CD-9845-152CF787737D}" type="sibTrans" cxnId="{E487C4A4-488E-4FA4-A309-6AB6C40904EA}">
      <dgm:prSet/>
      <dgm:spPr/>
      <dgm:t>
        <a:bodyPr/>
        <a:lstStyle/>
        <a:p>
          <a:endParaRPr lang="en-US"/>
        </a:p>
      </dgm:t>
    </dgm:pt>
    <dgm:pt modelId="{3316BC45-0386-482C-AA4B-B0BE8D9513BC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Dipendenza fisica: necessità di uso continuo della sostanza per evitare i sintomi spiacevoli che costituiscono la sindrome d’astinenza</a:t>
          </a:r>
          <a:endParaRPr lang="en-US" dirty="0">
            <a:solidFill>
              <a:schemeClr val="tx1"/>
            </a:solidFill>
          </a:endParaRPr>
        </a:p>
      </dgm:t>
    </dgm:pt>
    <dgm:pt modelId="{9555385F-ED9C-4433-AE71-2E632DA0ACAE}" type="parTrans" cxnId="{CCF27BF6-D2C9-493A-B318-E9E516EB271C}">
      <dgm:prSet/>
      <dgm:spPr/>
      <dgm:t>
        <a:bodyPr/>
        <a:lstStyle/>
        <a:p>
          <a:endParaRPr lang="en-US"/>
        </a:p>
      </dgm:t>
    </dgm:pt>
    <dgm:pt modelId="{FF306B39-126E-4360-A360-5A0B6C028DA4}" type="sibTrans" cxnId="{CCF27BF6-D2C9-493A-B318-E9E516EB271C}">
      <dgm:prSet/>
      <dgm:spPr/>
      <dgm:t>
        <a:bodyPr/>
        <a:lstStyle/>
        <a:p>
          <a:endParaRPr lang="en-US"/>
        </a:p>
      </dgm:t>
    </dgm:pt>
    <dgm:pt modelId="{89A82670-19C2-4E5F-828E-C588519E1545}">
      <dgm:prSet/>
      <dgm:spPr/>
      <dgm:t>
        <a:bodyPr/>
        <a:lstStyle/>
        <a:p>
          <a:r>
            <a:rPr lang="it-IT" u="none" dirty="0">
              <a:solidFill>
                <a:schemeClr val="tx1"/>
              </a:solidFill>
            </a:rPr>
            <a:t>Sindrome d’astinenza: senso di freddo, crampi addominale, nausea, vomito, dolori muscolari, tremori, ansia, insonnia, irritabilità</a:t>
          </a:r>
          <a:endParaRPr lang="en-US" u="none" dirty="0">
            <a:solidFill>
              <a:schemeClr val="tx1"/>
            </a:solidFill>
          </a:endParaRPr>
        </a:p>
      </dgm:t>
    </dgm:pt>
    <dgm:pt modelId="{6FBD63D3-9D16-4440-8381-BA3992C2196B}" type="parTrans" cxnId="{C3E8C550-7F51-4E34-A862-DB3AE46C46DF}">
      <dgm:prSet/>
      <dgm:spPr/>
      <dgm:t>
        <a:bodyPr/>
        <a:lstStyle/>
        <a:p>
          <a:endParaRPr lang="en-US"/>
        </a:p>
      </dgm:t>
    </dgm:pt>
    <dgm:pt modelId="{66A4B8F1-807C-4DC7-BD28-D055A28A3CB9}" type="sibTrans" cxnId="{C3E8C550-7F51-4E34-A862-DB3AE46C46DF}">
      <dgm:prSet/>
      <dgm:spPr/>
      <dgm:t>
        <a:bodyPr/>
        <a:lstStyle/>
        <a:p>
          <a:endParaRPr lang="en-US"/>
        </a:p>
      </dgm:t>
    </dgm:pt>
    <dgm:pt modelId="{18EA5184-6A56-C84D-966A-59C0C2539D6C}" type="pres">
      <dgm:prSet presAssocID="{471CD961-FAFF-4EB9-8037-A657CCCC47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BDB6DAD-D373-8B40-86B3-9DE5C94F3E01}" type="pres">
      <dgm:prSet presAssocID="{A1F4ACBF-5D25-46E9-95B7-04C213895C0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303C0D4-FCF2-5C44-8A5A-972B72A946B4}" type="pres">
      <dgm:prSet presAssocID="{C51004A1-69EF-40CD-9845-152CF787737D}" presName="spacer" presStyleCnt="0"/>
      <dgm:spPr/>
    </dgm:pt>
    <dgm:pt modelId="{6F2A101A-B6CA-784A-A35A-F59687E27BF1}" type="pres">
      <dgm:prSet presAssocID="{3316BC45-0386-482C-AA4B-B0BE8D9513B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6BA43B6-2407-424F-B355-E7C967835AC4}" type="pres">
      <dgm:prSet presAssocID="{FF306B39-126E-4360-A360-5A0B6C028DA4}" presName="spacer" presStyleCnt="0"/>
      <dgm:spPr/>
    </dgm:pt>
    <dgm:pt modelId="{38518B36-1C05-0E45-8C92-BB80F0856493}" type="pres">
      <dgm:prSet presAssocID="{89A82670-19C2-4E5F-828E-C588519E154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3E8C550-7F51-4E34-A862-DB3AE46C46DF}" srcId="{471CD961-FAFF-4EB9-8037-A657CCCC471F}" destId="{89A82670-19C2-4E5F-828E-C588519E1545}" srcOrd="2" destOrd="0" parTransId="{6FBD63D3-9D16-4440-8381-BA3992C2196B}" sibTransId="{66A4B8F1-807C-4DC7-BD28-D055A28A3CB9}"/>
    <dgm:cxn modelId="{6D802887-58A6-1D4D-84D8-32BBD7918656}" type="presOf" srcId="{89A82670-19C2-4E5F-828E-C588519E1545}" destId="{38518B36-1C05-0E45-8C92-BB80F0856493}" srcOrd="0" destOrd="0" presId="urn:microsoft.com/office/officeart/2005/8/layout/vList2"/>
    <dgm:cxn modelId="{54EFC09E-A1B7-DE4A-A9BC-790500CD5CD4}" type="presOf" srcId="{A1F4ACBF-5D25-46E9-95B7-04C213895C04}" destId="{EBDB6DAD-D373-8B40-86B3-9DE5C94F3E01}" srcOrd="0" destOrd="0" presId="urn:microsoft.com/office/officeart/2005/8/layout/vList2"/>
    <dgm:cxn modelId="{E487C4A4-488E-4FA4-A309-6AB6C40904EA}" srcId="{471CD961-FAFF-4EB9-8037-A657CCCC471F}" destId="{A1F4ACBF-5D25-46E9-95B7-04C213895C04}" srcOrd="0" destOrd="0" parTransId="{1ADE9799-E8A6-4628-8BA1-C5C0AD613B9F}" sibTransId="{C51004A1-69EF-40CD-9845-152CF787737D}"/>
    <dgm:cxn modelId="{CCF27BF6-D2C9-493A-B318-E9E516EB271C}" srcId="{471CD961-FAFF-4EB9-8037-A657CCCC471F}" destId="{3316BC45-0386-482C-AA4B-B0BE8D9513BC}" srcOrd="1" destOrd="0" parTransId="{9555385F-ED9C-4433-AE71-2E632DA0ACAE}" sibTransId="{FF306B39-126E-4360-A360-5A0B6C028DA4}"/>
    <dgm:cxn modelId="{B7826963-3705-4745-8439-79C10B79283C}" type="presOf" srcId="{3316BC45-0386-482C-AA4B-B0BE8D9513BC}" destId="{6F2A101A-B6CA-784A-A35A-F59687E27BF1}" srcOrd="0" destOrd="0" presId="urn:microsoft.com/office/officeart/2005/8/layout/vList2"/>
    <dgm:cxn modelId="{AB2CAC68-3640-6B41-ACEB-10BE3A906E81}" type="presOf" srcId="{471CD961-FAFF-4EB9-8037-A657CCCC471F}" destId="{18EA5184-6A56-C84D-966A-59C0C2539D6C}" srcOrd="0" destOrd="0" presId="urn:microsoft.com/office/officeart/2005/8/layout/vList2"/>
    <dgm:cxn modelId="{6044F715-73BC-3145-B8BE-8F73EFCF00A8}" type="presParOf" srcId="{18EA5184-6A56-C84D-966A-59C0C2539D6C}" destId="{EBDB6DAD-D373-8B40-86B3-9DE5C94F3E01}" srcOrd="0" destOrd="0" presId="urn:microsoft.com/office/officeart/2005/8/layout/vList2"/>
    <dgm:cxn modelId="{C89D7273-77FE-7B41-AEA7-F586228D5C7D}" type="presParOf" srcId="{18EA5184-6A56-C84D-966A-59C0C2539D6C}" destId="{5303C0D4-FCF2-5C44-8A5A-972B72A946B4}" srcOrd="1" destOrd="0" presId="urn:microsoft.com/office/officeart/2005/8/layout/vList2"/>
    <dgm:cxn modelId="{C887BBE0-B53F-FC4E-8B89-D8F434333EA5}" type="presParOf" srcId="{18EA5184-6A56-C84D-966A-59C0C2539D6C}" destId="{6F2A101A-B6CA-784A-A35A-F59687E27BF1}" srcOrd="2" destOrd="0" presId="urn:microsoft.com/office/officeart/2005/8/layout/vList2"/>
    <dgm:cxn modelId="{576FBBCD-6E1D-FA46-95F8-05CF84837C4C}" type="presParOf" srcId="{18EA5184-6A56-C84D-966A-59C0C2539D6C}" destId="{26BA43B6-2407-424F-B355-E7C967835AC4}" srcOrd="3" destOrd="0" presId="urn:microsoft.com/office/officeart/2005/8/layout/vList2"/>
    <dgm:cxn modelId="{0FF08AD2-CF28-454B-A859-9D658C83E51F}" type="presParOf" srcId="{18EA5184-6A56-C84D-966A-59C0C2539D6C}" destId="{38518B36-1C05-0E45-8C92-BB80F085649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C0A412-3FBE-4E85-A673-C422D65EB0A0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DD11FCD-4090-4144-B013-000940F77F2C}">
      <dgm:prSet/>
      <dgm:spPr/>
      <dgm:t>
        <a:bodyPr/>
        <a:lstStyle/>
        <a:p>
          <a:r>
            <a:rPr lang="it-IT"/>
            <a:t>Superamento della soglia di tolleranza:</a:t>
          </a:r>
          <a:endParaRPr lang="en-US"/>
        </a:p>
      </dgm:t>
    </dgm:pt>
    <dgm:pt modelId="{EAE28B48-9BAD-4FD6-B16C-AF2AB4C49784}" type="parTrans" cxnId="{C3B4C4BB-2162-4EE3-84CA-6258682624CF}">
      <dgm:prSet/>
      <dgm:spPr/>
      <dgm:t>
        <a:bodyPr/>
        <a:lstStyle/>
        <a:p>
          <a:endParaRPr lang="en-US"/>
        </a:p>
      </dgm:t>
    </dgm:pt>
    <dgm:pt modelId="{745AC130-D02E-4614-BEBD-BA365E9086DB}" type="sibTrans" cxnId="{C3B4C4BB-2162-4EE3-84CA-6258682624CF}">
      <dgm:prSet/>
      <dgm:spPr/>
      <dgm:t>
        <a:bodyPr/>
        <a:lstStyle/>
        <a:p>
          <a:endParaRPr lang="en-US"/>
        </a:p>
      </dgm:t>
    </dgm:pt>
    <dgm:pt modelId="{F0CC92BF-59D1-4FDB-A75F-ADC048342C23}">
      <dgm:prSet/>
      <dgm:spPr/>
      <dgm:t>
        <a:bodyPr/>
        <a:lstStyle/>
        <a:p>
          <a:r>
            <a:rPr lang="it-IT"/>
            <a:t>Caratteristiche della sostanza (più pura);</a:t>
          </a:r>
          <a:endParaRPr lang="en-US"/>
        </a:p>
      </dgm:t>
    </dgm:pt>
    <dgm:pt modelId="{6FCCD987-5309-4D18-8209-CC09AE29B2B7}" type="parTrans" cxnId="{2519D1C2-B0D8-4C3D-82C6-8D66EFE36E40}">
      <dgm:prSet/>
      <dgm:spPr/>
      <dgm:t>
        <a:bodyPr/>
        <a:lstStyle/>
        <a:p>
          <a:endParaRPr lang="en-US"/>
        </a:p>
      </dgm:t>
    </dgm:pt>
    <dgm:pt modelId="{E35904A8-FE2A-4415-971B-18B24DE08D08}" type="sibTrans" cxnId="{2519D1C2-B0D8-4C3D-82C6-8D66EFE36E40}">
      <dgm:prSet/>
      <dgm:spPr/>
      <dgm:t>
        <a:bodyPr/>
        <a:lstStyle/>
        <a:p>
          <a:endParaRPr lang="en-US"/>
        </a:p>
      </dgm:t>
    </dgm:pt>
    <dgm:pt modelId="{D1896FFD-3990-4ADF-9812-44141D28DFD3}">
      <dgm:prSet/>
      <dgm:spPr/>
      <dgm:t>
        <a:bodyPr/>
        <a:lstStyle/>
        <a:p>
          <a:r>
            <a:rPr lang="it-IT"/>
            <a:t>Disassuefazione del soggetto (carcere, comunità);</a:t>
          </a:r>
          <a:endParaRPr lang="en-US"/>
        </a:p>
      </dgm:t>
    </dgm:pt>
    <dgm:pt modelId="{611B4EF1-8F9A-4B25-8C39-1B80732E7AF4}" type="parTrans" cxnId="{EF74D5A1-31BD-470F-A632-09CAA7C2658A}">
      <dgm:prSet/>
      <dgm:spPr/>
      <dgm:t>
        <a:bodyPr/>
        <a:lstStyle/>
        <a:p>
          <a:endParaRPr lang="en-US"/>
        </a:p>
      </dgm:t>
    </dgm:pt>
    <dgm:pt modelId="{268707D7-9A8C-4A67-9CAC-9460E827F753}" type="sibTrans" cxnId="{EF74D5A1-31BD-470F-A632-09CAA7C2658A}">
      <dgm:prSet/>
      <dgm:spPr/>
      <dgm:t>
        <a:bodyPr/>
        <a:lstStyle/>
        <a:p>
          <a:endParaRPr lang="en-US"/>
        </a:p>
      </dgm:t>
    </dgm:pt>
    <dgm:pt modelId="{0339277C-8726-4C05-9989-8E3A9F0CA4A9}">
      <dgm:prSet/>
      <dgm:spPr/>
      <dgm:t>
        <a:bodyPr/>
        <a:lstStyle/>
        <a:p>
          <a:r>
            <a:rPr lang="it-IT"/>
            <a:t>Assunzione contemporanea di altre sostanze (benzodiazepine, alcol).</a:t>
          </a:r>
          <a:endParaRPr lang="en-US"/>
        </a:p>
      </dgm:t>
    </dgm:pt>
    <dgm:pt modelId="{A73A2C68-DD60-4786-8A90-4254FFD34C13}" type="parTrans" cxnId="{89AC20EE-2EEA-433A-B494-55CC5C148A93}">
      <dgm:prSet/>
      <dgm:spPr/>
      <dgm:t>
        <a:bodyPr/>
        <a:lstStyle/>
        <a:p>
          <a:endParaRPr lang="en-US"/>
        </a:p>
      </dgm:t>
    </dgm:pt>
    <dgm:pt modelId="{1A9FA928-5429-4176-878D-1164FC8E8DBF}" type="sibTrans" cxnId="{89AC20EE-2EEA-433A-B494-55CC5C148A93}">
      <dgm:prSet/>
      <dgm:spPr/>
      <dgm:t>
        <a:bodyPr/>
        <a:lstStyle/>
        <a:p>
          <a:endParaRPr lang="en-US"/>
        </a:p>
      </dgm:t>
    </dgm:pt>
    <dgm:pt modelId="{A5707E28-5B18-EF4C-A33F-28B08199C7AD}" type="pres">
      <dgm:prSet presAssocID="{C3C0A412-3FBE-4E85-A673-C422D65EB0A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957B9519-170E-8C48-B4C7-31AD21B6E8CD}" type="pres">
      <dgm:prSet presAssocID="{BDD11FCD-4090-4144-B013-000940F77F2C}" presName="thickLine" presStyleLbl="alignNode1" presStyleIdx="0" presStyleCnt="4"/>
      <dgm:spPr/>
    </dgm:pt>
    <dgm:pt modelId="{ABAD0F5B-FE40-9F46-B390-A3894D3366C0}" type="pres">
      <dgm:prSet presAssocID="{BDD11FCD-4090-4144-B013-000940F77F2C}" presName="horz1" presStyleCnt="0"/>
      <dgm:spPr/>
    </dgm:pt>
    <dgm:pt modelId="{9FEC0339-812E-5B46-9DDE-AF671A86B6A7}" type="pres">
      <dgm:prSet presAssocID="{BDD11FCD-4090-4144-B013-000940F77F2C}" presName="tx1" presStyleLbl="revTx" presStyleIdx="0" presStyleCnt="4"/>
      <dgm:spPr/>
      <dgm:t>
        <a:bodyPr/>
        <a:lstStyle/>
        <a:p>
          <a:endParaRPr lang="it-IT"/>
        </a:p>
      </dgm:t>
    </dgm:pt>
    <dgm:pt modelId="{3D6AEE47-CBE2-AA4F-A360-26A1CA65CF30}" type="pres">
      <dgm:prSet presAssocID="{BDD11FCD-4090-4144-B013-000940F77F2C}" presName="vert1" presStyleCnt="0"/>
      <dgm:spPr/>
    </dgm:pt>
    <dgm:pt modelId="{05F4BB54-CD74-FE42-9CF8-8ADF3B4CC81E}" type="pres">
      <dgm:prSet presAssocID="{F0CC92BF-59D1-4FDB-A75F-ADC048342C23}" presName="thickLine" presStyleLbl="alignNode1" presStyleIdx="1" presStyleCnt="4"/>
      <dgm:spPr/>
    </dgm:pt>
    <dgm:pt modelId="{4BE8D13A-A40E-D74A-8AF3-F56B4E6174A6}" type="pres">
      <dgm:prSet presAssocID="{F0CC92BF-59D1-4FDB-A75F-ADC048342C23}" presName="horz1" presStyleCnt="0"/>
      <dgm:spPr/>
    </dgm:pt>
    <dgm:pt modelId="{A17F83A5-994F-3142-980D-D936BF6E024A}" type="pres">
      <dgm:prSet presAssocID="{F0CC92BF-59D1-4FDB-A75F-ADC048342C23}" presName="tx1" presStyleLbl="revTx" presStyleIdx="1" presStyleCnt="4"/>
      <dgm:spPr/>
      <dgm:t>
        <a:bodyPr/>
        <a:lstStyle/>
        <a:p>
          <a:endParaRPr lang="it-IT"/>
        </a:p>
      </dgm:t>
    </dgm:pt>
    <dgm:pt modelId="{1BE2D504-105D-4E4F-A0AF-02669CE96FA4}" type="pres">
      <dgm:prSet presAssocID="{F0CC92BF-59D1-4FDB-A75F-ADC048342C23}" presName="vert1" presStyleCnt="0"/>
      <dgm:spPr/>
    </dgm:pt>
    <dgm:pt modelId="{CF21B680-8075-4D48-BAE1-E2719373BDC5}" type="pres">
      <dgm:prSet presAssocID="{D1896FFD-3990-4ADF-9812-44141D28DFD3}" presName="thickLine" presStyleLbl="alignNode1" presStyleIdx="2" presStyleCnt="4"/>
      <dgm:spPr/>
    </dgm:pt>
    <dgm:pt modelId="{521F6479-2C47-624E-AFDF-16BA76C5592C}" type="pres">
      <dgm:prSet presAssocID="{D1896FFD-3990-4ADF-9812-44141D28DFD3}" presName="horz1" presStyleCnt="0"/>
      <dgm:spPr/>
    </dgm:pt>
    <dgm:pt modelId="{54BEAEF7-B659-DF4E-9AC4-62C87D3A3880}" type="pres">
      <dgm:prSet presAssocID="{D1896FFD-3990-4ADF-9812-44141D28DFD3}" presName="tx1" presStyleLbl="revTx" presStyleIdx="2" presStyleCnt="4"/>
      <dgm:spPr/>
      <dgm:t>
        <a:bodyPr/>
        <a:lstStyle/>
        <a:p>
          <a:endParaRPr lang="it-IT"/>
        </a:p>
      </dgm:t>
    </dgm:pt>
    <dgm:pt modelId="{D9B36333-B5CE-B749-85AD-67089AD22F74}" type="pres">
      <dgm:prSet presAssocID="{D1896FFD-3990-4ADF-9812-44141D28DFD3}" presName="vert1" presStyleCnt="0"/>
      <dgm:spPr/>
    </dgm:pt>
    <dgm:pt modelId="{5867558D-EEB1-7A4A-83A4-C3871AABC62E}" type="pres">
      <dgm:prSet presAssocID="{0339277C-8726-4C05-9989-8E3A9F0CA4A9}" presName="thickLine" presStyleLbl="alignNode1" presStyleIdx="3" presStyleCnt="4"/>
      <dgm:spPr/>
    </dgm:pt>
    <dgm:pt modelId="{B276A765-8FF8-344A-8763-B3E792FAAC75}" type="pres">
      <dgm:prSet presAssocID="{0339277C-8726-4C05-9989-8E3A9F0CA4A9}" presName="horz1" presStyleCnt="0"/>
      <dgm:spPr/>
    </dgm:pt>
    <dgm:pt modelId="{6C463098-3E17-EE4B-9EA1-1867D61CD6B8}" type="pres">
      <dgm:prSet presAssocID="{0339277C-8726-4C05-9989-8E3A9F0CA4A9}" presName="tx1" presStyleLbl="revTx" presStyleIdx="3" presStyleCnt="4"/>
      <dgm:spPr/>
      <dgm:t>
        <a:bodyPr/>
        <a:lstStyle/>
        <a:p>
          <a:endParaRPr lang="it-IT"/>
        </a:p>
      </dgm:t>
    </dgm:pt>
    <dgm:pt modelId="{FB4BE696-18CA-634A-A5BF-9C675DC4DC30}" type="pres">
      <dgm:prSet presAssocID="{0339277C-8726-4C05-9989-8E3A9F0CA4A9}" presName="vert1" presStyleCnt="0"/>
      <dgm:spPr/>
    </dgm:pt>
  </dgm:ptLst>
  <dgm:cxnLst>
    <dgm:cxn modelId="{154A4F0A-FD27-F54B-9BAF-A56A273D916B}" type="presOf" srcId="{D1896FFD-3990-4ADF-9812-44141D28DFD3}" destId="{54BEAEF7-B659-DF4E-9AC4-62C87D3A3880}" srcOrd="0" destOrd="0" presId="urn:microsoft.com/office/officeart/2008/layout/LinedList"/>
    <dgm:cxn modelId="{B7D32819-6F2A-CD41-83DD-7B4EDE070193}" type="presOf" srcId="{C3C0A412-3FBE-4E85-A673-C422D65EB0A0}" destId="{A5707E28-5B18-EF4C-A33F-28B08199C7AD}" srcOrd="0" destOrd="0" presId="urn:microsoft.com/office/officeart/2008/layout/LinedList"/>
    <dgm:cxn modelId="{C3B4C4BB-2162-4EE3-84CA-6258682624CF}" srcId="{C3C0A412-3FBE-4E85-A673-C422D65EB0A0}" destId="{BDD11FCD-4090-4144-B013-000940F77F2C}" srcOrd="0" destOrd="0" parTransId="{EAE28B48-9BAD-4FD6-B16C-AF2AB4C49784}" sibTransId="{745AC130-D02E-4614-BEBD-BA365E9086DB}"/>
    <dgm:cxn modelId="{5CD19450-C062-714A-ABED-9EEBA92D4A4A}" type="presOf" srcId="{0339277C-8726-4C05-9989-8E3A9F0CA4A9}" destId="{6C463098-3E17-EE4B-9EA1-1867D61CD6B8}" srcOrd="0" destOrd="0" presId="urn:microsoft.com/office/officeart/2008/layout/LinedList"/>
    <dgm:cxn modelId="{2519D1C2-B0D8-4C3D-82C6-8D66EFE36E40}" srcId="{C3C0A412-3FBE-4E85-A673-C422D65EB0A0}" destId="{F0CC92BF-59D1-4FDB-A75F-ADC048342C23}" srcOrd="1" destOrd="0" parTransId="{6FCCD987-5309-4D18-8209-CC09AE29B2B7}" sibTransId="{E35904A8-FE2A-4415-971B-18B24DE08D08}"/>
    <dgm:cxn modelId="{89AC20EE-2EEA-433A-B494-55CC5C148A93}" srcId="{C3C0A412-3FBE-4E85-A673-C422D65EB0A0}" destId="{0339277C-8726-4C05-9989-8E3A9F0CA4A9}" srcOrd="3" destOrd="0" parTransId="{A73A2C68-DD60-4786-8A90-4254FFD34C13}" sibTransId="{1A9FA928-5429-4176-878D-1164FC8E8DBF}"/>
    <dgm:cxn modelId="{7ACC8588-9AC5-454A-8EF3-536330AFC08D}" type="presOf" srcId="{BDD11FCD-4090-4144-B013-000940F77F2C}" destId="{9FEC0339-812E-5B46-9DDE-AF671A86B6A7}" srcOrd="0" destOrd="0" presId="urn:microsoft.com/office/officeart/2008/layout/LinedList"/>
    <dgm:cxn modelId="{4833ED4A-8997-C645-AA71-87DAEE6815E4}" type="presOf" srcId="{F0CC92BF-59D1-4FDB-A75F-ADC048342C23}" destId="{A17F83A5-994F-3142-980D-D936BF6E024A}" srcOrd="0" destOrd="0" presId="urn:microsoft.com/office/officeart/2008/layout/LinedList"/>
    <dgm:cxn modelId="{EF74D5A1-31BD-470F-A632-09CAA7C2658A}" srcId="{C3C0A412-3FBE-4E85-A673-C422D65EB0A0}" destId="{D1896FFD-3990-4ADF-9812-44141D28DFD3}" srcOrd="2" destOrd="0" parTransId="{611B4EF1-8F9A-4B25-8C39-1B80732E7AF4}" sibTransId="{268707D7-9A8C-4A67-9CAC-9460E827F753}"/>
    <dgm:cxn modelId="{79953040-7B96-8446-BB88-54A4347C2DF8}" type="presParOf" srcId="{A5707E28-5B18-EF4C-A33F-28B08199C7AD}" destId="{957B9519-170E-8C48-B4C7-31AD21B6E8CD}" srcOrd="0" destOrd="0" presId="urn:microsoft.com/office/officeart/2008/layout/LinedList"/>
    <dgm:cxn modelId="{19B10055-4282-CB42-A6AF-1274D8A84F80}" type="presParOf" srcId="{A5707E28-5B18-EF4C-A33F-28B08199C7AD}" destId="{ABAD0F5B-FE40-9F46-B390-A3894D3366C0}" srcOrd="1" destOrd="0" presId="urn:microsoft.com/office/officeart/2008/layout/LinedList"/>
    <dgm:cxn modelId="{4D4C4DF3-BEEA-C94D-B718-30239546B841}" type="presParOf" srcId="{ABAD0F5B-FE40-9F46-B390-A3894D3366C0}" destId="{9FEC0339-812E-5B46-9DDE-AF671A86B6A7}" srcOrd="0" destOrd="0" presId="urn:microsoft.com/office/officeart/2008/layout/LinedList"/>
    <dgm:cxn modelId="{AA78600E-5A86-BB40-8EF1-4A5EED8DE6C3}" type="presParOf" srcId="{ABAD0F5B-FE40-9F46-B390-A3894D3366C0}" destId="{3D6AEE47-CBE2-AA4F-A360-26A1CA65CF30}" srcOrd="1" destOrd="0" presId="urn:microsoft.com/office/officeart/2008/layout/LinedList"/>
    <dgm:cxn modelId="{6C716A38-2887-2F4D-8989-968FA4EF6578}" type="presParOf" srcId="{A5707E28-5B18-EF4C-A33F-28B08199C7AD}" destId="{05F4BB54-CD74-FE42-9CF8-8ADF3B4CC81E}" srcOrd="2" destOrd="0" presId="urn:microsoft.com/office/officeart/2008/layout/LinedList"/>
    <dgm:cxn modelId="{A6935DB9-1512-114C-95EF-046CE7129D9D}" type="presParOf" srcId="{A5707E28-5B18-EF4C-A33F-28B08199C7AD}" destId="{4BE8D13A-A40E-D74A-8AF3-F56B4E6174A6}" srcOrd="3" destOrd="0" presId="urn:microsoft.com/office/officeart/2008/layout/LinedList"/>
    <dgm:cxn modelId="{BC31E37D-16D0-774E-ABFD-ADB31EC69A80}" type="presParOf" srcId="{4BE8D13A-A40E-D74A-8AF3-F56B4E6174A6}" destId="{A17F83A5-994F-3142-980D-D936BF6E024A}" srcOrd="0" destOrd="0" presId="urn:microsoft.com/office/officeart/2008/layout/LinedList"/>
    <dgm:cxn modelId="{B58342ED-9390-E64C-AE3B-CF739A19B8A3}" type="presParOf" srcId="{4BE8D13A-A40E-D74A-8AF3-F56B4E6174A6}" destId="{1BE2D504-105D-4E4F-A0AF-02669CE96FA4}" srcOrd="1" destOrd="0" presId="urn:microsoft.com/office/officeart/2008/layout/LinedList"/>
    <dgm:cxn modelId="{5086B6A6-779B-2042-92AC-41B6AD944EAB}" type="presParOf" srcId="{A5707E28-5B18-EF4C-A33F-28B08199C7AD}" destId="{CF21B680-8075-4D48-BAE1-E2719373BDC5}" srcOrd="4" destOrd="0" presId="urn:microsoft.com/office/officeart/2008/layout/LinedList"/>
    <dgm:cxn modelId="{962666D4-0B80-9744-B49C-8B935E690D2E}" type="presParOf" srcId="{A5707E28-5B18-EF4C-A33F-28B08199C7AD}" destId="{521F6479-2C47-624E-AFDF-16BA76C5592C}" srcOrd="5" destOrd="0" presId="urn:microsoft.com/office/officeart/2008/layout/LinedList"/>
    <dgm:cxn modelId="{80C0FA3C-3C19-474D-A106-269D22F985C5}" type="presParOf" srcId="{521F6479-2C47-624E-AFDF-16BA76C5592C}" destId="{54BEAEF7-B659-DF4E-9AC4-62C87D3A3880}" srcOrd="0" destOrd="0" presId="urn:microsoft.com/office/officeart/2008/layout/LinedList"/>
    <dgm:cxn modelId="{EBD71C97-1189-AA4F-826D-1EE86AC82586}" type="presParOf" srcId="{521F6479-2C47-624E-AFDF-16BA76C5592C}" destId="{D9B36333-B5CE-B749-85AD-67089AD22F74}" srcOrd="1" destOrd="0" presId="urn:microsoft.com/office/officeart/2008/layout/LinedList"/>
    <dgm:cxn modelId="{5F1B9344-DD84-AD40-AFA4-B088446E32DC}" type="presParOf" srcId="{A5707E28-5B18-EF4C-A33F-28B08199C7AD}" destId="{5867558D-EEB1-7A4A-83A4-C3871AABC62E}" srcOrd="6" destOrd="0" presId="urn:microsoft.com/office/officeart/2008/layout/LinedList"/>
    <dgm:cxn modelId="{E7DC7091-A38A-DA46-99A8-77610AD8F930}" type="presParOf" srcId="{A5707E28-5B18-EF4C-A33F-28B08199C7AD}" destId="{B276A765-8FF8-344A-8763-B3E792FAAC75}" srcOrd="7" destOrd="0" presId="urn:microsoft.com/office/officeart/2008/layout/LinedList"/>
    <dgm:cxn modelId="{3A7BE1D3-431D-7B4A-8DE3-6067DCDDED67}" type="presParOf" srcId="{B276A765-8FF8-344A-8763-B3E792FAAC75}" destId="{6C463098-3E17-EE4B-9EA1-1867D61CD6B8}" srcOrd="0" destOrd="0" presId="urn:microsoft.com/office/officeart/2008/layout/LinedList"/>
    <dgm:cxn modelId="{4A262C78-EC87-0F46-81E7-369911663089}" type="presParOf" srcId="{B276A765-8FF8-344A-8763-B3E792FAAC75}" destId="{FB4BE696-18CA-634A-A5BF-9C675DC4DC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58DAD2-8915-EF4B-A631-F79D612BEEB3}" type="doc">
      <dgm:prSet loTypeId="urn:microsoft.com/office/officeart/2005/8/layout/matrix1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339C78F3-C77E-024F-B399-F91E6D57010C}">
      <dgm:prSet phldrT="[Testo]"/>
      <dgm:spPr/>
      <dgm:t>
        <a:bodyPr/>
        <a:lstStyle/>
        <a:p>
          <a:r>
            <a:rPr lang="it-IT" dirty="0"/>
            <a:t>SINTOMI DELL’OVERDOSE</a:t>
          </a:r>
        </a:p>
      </dgm:t>
    </dgm:pt>
    <dgm:pt modelId="{6028854A-5BC7-9942-9E09-B8F3EA1642C6}" type="parTrans" cxnId="{D06C1746-306B-E646-860C-3CB1BB6213DD}">
      <dgm:prSet/>
      <dgm:spPr/>
      <dgm:t>
        <a:bodyPr/>
        <a:lstStyle/>
        <a:p>
          <a:endParaRPr lang="it-IT"/>
        </a:p>
      </dgm:t>
    </dgm:pt>
    <dgm:pt modelId="{F8B875FD-3398-0149-8F7A-24E88F698F83}" type="sibTrans" cxnId="{D06C1746-306B-E646-860C-3CB1BB6213DD}">
      <dgm:prSet/>
      <dgm:spPr/>
      <dgm:t>
        <a:bodyPr/>
        <a:lstStyle/>
        <a:p>
          <a:endParaRPr lang="it-IT"/>
        </a:p>
      </dgm:t>
    </dgm:pt>
    <dgm:pt modelId="{70DD193E-6A4B-A041-8BA4-5D7AF3A0AFC2}">
      <dgm:prSet phldrT="[Testo]"/>
      <dgm:spPr/>
      <dgm:t>
        <a:bodyPr/>
        <a:lstStyle/>
        <a:p>
          <a:r>
            <a:rPr lang="it-IT" dirty="0"/>
            <a:t>Sonnolenza</a:t>
          </a:r>
        </a:p>
      </dgm:t>
    </dgm:pt>
    <dgm:pt modelId="{D7F822D2-10AD-CB4A-9C70-521F4D85B065}" type="parTrans" cxnId="{A2FD3DB1-B174-C142-8678-88B8FA6480BB}">
      <dgm:prSet/>
      <dgm:spPr/>
      <dgm:t>
        <a:bodyPr/>
        <a:lstStyle/>
        <a:p>
          <a:endParaRPr lang="it-IT"/>
        </a:p>
      </dgm:t>
    </dgm:pt>
    <dgm:pt modelId="{DA60B34E-97B0-414C-AE7E-7926A7300508}" type="sibTrans" cxnId="{A2FD3DB1-B174-C142-8678-88B8FA6480BB}">
      <dgm:prSet/>
      <dgm:spPr/>
      <dgm:t>
        <a:bodyPr/>
        <a:lstStyle/>
        <a:p>
          <a:endParaRPr lang="it-IT"/>
        </a:p>
      </dgm:t>
    </dgm:pt>
    <dgm:pt modelId="{1C1C7C01-0019-0D44-A14C-B106BF9F283A}">
      <dgm:prSet phldrT="[Testo]"/>
      <dgm:spPr/>
      <dgm:t>
        <a:bodyPr/>
        <a:lstStyle/>
        <a:p>
          <a:r>
            <a:rPr lang="it-IT" dirty="0"/>
            <a:t>Polso debole</a:t>
          </a:r>
        </a:p>
      </dgm:t>
    </dgm:pt>
    <dgm:pt modelId="{AF01E7B7-FE51-E845-8CE3-17D3EC67AC4C}" type="parTrans" cxnId="{5CB58AAE-866D-AE40-AFC2-BC5B21E1B50C}">
      <dgm:prSet/>
      <dgm:spPr/>
      <dgm:t>
        <a:bodyPr/>
        <a:lstStyle/>
        <a:p>
          <a:endParaRPr lang="it-IT"/>
        </a:p>
      </dgm:t>
    </dgm:pt>
    <dgm:pt modelId="{7FCA1A62-32D2-E14F-956D-A7BB17F8E621}" type="sibTrans" cxnId="{5CB58AAE-866D-AE40-AFC2-BC5B21E1B50C}">
      <dgm:prSet/>
      <dgm:spPr/>
      <dgm:t>
        <a:bodyPr/>
        <a:lstStyle/>
        <a:p>
          <a:endParaRPr lang="it-IT"/>
        </a:p>
      </dgm:t>
    </dgm:pt>
    <dgm:pt modelId="{3F176B02-8331-DC40-A594-391C9D4CD9B5}">
      <dgm:prSet phldrT="[Testo]"/>
      <dgm:spPr/>
      <dgm:t>
        <a:bodyPr/>
        <a:lstStyle/>
        <a:p>
          <a:r>
            <a:rPr lang="it-IT" dirty="0"/>
            <a:t>Miosi pupillare</a:t>
          </a:r>
        </a:p>
      </dgm:t>
    </dgm:pt>
    <dgm:pt modelId="{9AF76604-2833-2D41-80BE-9A351EF8F4DA}" type="parTrans" cxnId="{BB1F069D-D24B-1F4A-85C2-8312A76D5254}">
      <dgm:prSet/>
      <dgm:spPr/>
      <dgm:t>
        <a:bodyPr/>
        <a:lstStyle/>
        <a:p>
          <a:endParaRPr lang="it-IT"/>
        </a:p>
      </dgm:t>
    </dgm:pt>
    <dgm:pt modelId="{3DB3B12F-9490-0846-A170-300CDC74F8E1}" type="sibTrans" cxnId="{BB1F069D-D24B-1F4A-85C2-8312A76D5254}">
      <dgm:prSet/>
      <dgm:spPr/>
      <dgm:t>
        <a:bodyPr/>
        <a:lstStyle/>
        <a:p>
          <a:endParaRPr lang="it-IT"/>
        </a:p>
      </dgm:t>
    </dgm:pt>
    <dgm:pt modelId="{1BC40148-A2C6-1341-AFA5-10B467A9C9A7}">
      <dgm:prSet phldrT="[Testo]"/>
      <dgm:spPr/>
      <dgm:t>
        <a:bodyPr/>
        <a:lstStyle/>
        <a:p>
          <a:r>
            <a:rPr lang="it-IT" dirty="0"/>
            <a:t>Respirazione irregolare fino all’arresto respiratorio</a:t>
          </a:r>
        </a:p>
      </dgm:t>
    </dgm:pt>
    <dgm:pt modelId="{668144BE-956E-1742-8806-3A773AD4FF24}" type="parTrans" cxnId="{B5FFD5D4-E865-184D-98B0-CA147ABD5679}">
      <dgm:prSet/>
      <dgm:spPr/>
      <dgm:t>
        <a:bodyPr/>
        <a:lstStyle/>
        <a:p>
          <a:endParaRPr lang="it-IT"/>
        </a:p>
      </dgm:t>
    </dgm:pt>
    <dgm:pt modelId="{864E20C5-E763-A34E-91FD-58BB82FA09A8}" type="sibTrans" cxnId="{B5FFD5D4-E865-184D-98B0-CA147ABD5679}">
      <dgm:prSet/>
      <dgm:spPr/>
      <dgm:t>
        <a:bodyPr/>
        <a:lstStyle/>
        <a:p>
          <a:endParaRPr lang="it-IT"/>
        </a:p>
      </dgm:t>
    </dgm:pt>
    <dgm:pt modelId="{3FCB3A38-9956-174B-B572-27EC7C3BCEC8}" type="pres">
      <dgm:prSet presAssocID="{1458DAD2-8915-EF4B-A631-F79D612BEEB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7C999A3-4912-094C-8E46-998C4223A942}" type="pres">
      <dgm:prSet presAssocID="{1458DAD2-8915-EF4B-A631-F79D612BEEB3}" presName="matrix" presStyleCnt="0"/>
      <dgm:spPr/>
    </dgm:pt>
    <dgm:pt modelId="{076D10A9-5415-924C-939C-15DA1964AAD9}" type="pres">
      <dgm:prSet presAssocID="{1458DAD2-8915-EF4B-A631-F79D612BEEB3}" presName="tile1" presStyleLbl="node1" presStyleIdx="0" presStyleCnt="4"/>
      <dgm:spPr/>
      <dgm:t>
        <a:bodyPr/>
        <a:lstStyle/>
        <a:p>
          <a:endParaRPr lang="it-IT"/>
        </a:p>
      </dgm:t>
    </dgm:pt>
    <dgm:pt modelId="{B8B4E474-95B2-4D44-8ADF-697561A7F2BA}" type="pres">
      <dgm:prSet presAssocID="{1458DAD2-8915-EF4B-A631-F79D612BEEB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B9EAD2-B99E-B843-9F68-E98D4FF3BCDB}" type="pres">
      <dgm:prSet presAssocID="{1458DAD2-8915-EF4B-A631-F79D612BEEB3}" presName="tile2" presStyleLbl="node1" presStyleIdx="1" presStyleCnt="4"/>
      <dgm:spPr/>
      <dgm:t>
        <a:bodyPr/>
        <a:lstStyle/>
        <a:p>
          <a:endParaRPr lang="it-IT"/>
        </a:p>
      </dgm:t>
    </dgm:pt>
    <dgm:pt modelId="{5E68B1C5-331A-DD4E-BFBD-BD8DC7EEF93E}" type="pres">
      <dgm:prSet presAssocID="{1458DAD2-8915-EF4B-A631-F79D612BEEB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737339-03F5-BC48-A31F-6E55F8D958D0}" type="pres">
      <dgm:prSet presAssocID="{1458DAD2-8915-EF4B-A631-F79D612BEEB3}" presName="tile3" presStyleLbl="node1" presStyleIdx="2" presStyleCnt="4"/>
      <dgm:spPr/>
      <dgm:t>
        <a:bodyPr/>
        <a:lstStyle/>
        <a:p>
          <a:endParaRPr lang="it-IT"/>
        </a:p>
      </dgm:t>
    </dgm:pt>
    <dgm:pt modelId="{FF99BAC6-E205-C74A-8F21-9EB226AE28AD}" type="pres">
      <dgm:prSet presAssocID="{1458DAD2-8915-EF4B-A631-F79D612BEEB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4B9A82-7094-7147-9E89-467E477AA14E}" type="pres">
      <dgm:prSet presAssocID="{1458DAD2-8915-EF4B-A631-F79D612BEEB3}" presName="tile4" presStyleLbl="node1" presStyleIdx="3" presStyleCnt="4"/>
      <dgm:spPr/>
      <dgm:t>
        <a:bodyPr/>
        <a:lstStyle/>
        <a:p>
          <a:endParaRPr lang="it-IT"/>
        </a:p>
      </dgm:t>
    </dgm:pt>
    <dgm:pt modelId="{3EE25C7D-FE06-444E-8A52-E514E6BE4EDB}" type="pres">
      <dgm:prSet presAssocID="{1458DAD2-8915-EF4B-A631-F79D612BEEB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1BDA1A-B54C-064A-B75D-92BC63E781F4}" type="pres">
      <dgm:prSet presAssocID="{1458DAD2-8915-EF4B-A631-F79D612BEEB3}" presName="centerTile" presStyleLbl="fgShp" presStyleIdx="0" presStyleCnt="1" custScaleX="137500" custScaleY="124453">
        <dgm:presLayoutVars>
          <dgm:chMax val="0"/>
          <dgm:chPref val="0"/>
        </dgm:presLayoutVars>
      </dgm:prSet>
      <dgm:spPr/>
      <dgm:t>
        <a:bodyPr/>
        <a:lstStyle/>
        <a:p>
          <a:endParaRPr lang="it-IT"/>
        </a:p>
      </dgm:t>
    </dgm:pt>
  </dgm:ptLst>
  <dgm:cxnLst>
    <dgm:cxn modelId="{C3C9A9EB-67D9-994E-A018-A425138A9051}" type="presOf" srcId="{3F176B02-8331-DC40-A594-391C9D4CD9B5}" destId="{35737339-03F5-BC48-A31F-6E55F8D958D0}" srcOrd="0" destOrd="0" presId="urn:microsoft.com/office/officeart/2005/8/layout/matrix1"/>
    <dgm:cxn modelId="{B5FFD5D4-E865-184D-98B0-CA147ABD5679}" srcId="{339C78F3-C77E-024F-B399-F91E6D57010C}" destId="{1BC40148-A2C6-1341-AFA5-10B467A9C9A7}" srcOrd="3" destOrd="0" parTransId="{668144BE-956E-1742-8806-3A773AD4FF24}" sibTransId="{864E20C5-E763-A34E-91FD-58BB82FA09A8}"/>
    <dgm:cxn modelId="{36DFB147-8ED1-A74B-A11C-8EF790C53627}" type="presOf" srcId="{1C1C7C01-0019-0D44-A14C-B106BF9F283A}" destId="{A8B9EAD2-B99E-B843-9F68-E98D4FF3BCDB}" srcOrd="0" destOrd="0" presId="urn:microsoft.com/office/officeart/2005/8/layout/matrix1"/>
    <dgm:cxn modelId="{5CB58AAE-866D-AE40-AFC2-BC5B21E1B50C}" srcId="{339C78F3-C77E-024F-B399-F91E6D57010C}" destId="{1C1C7C01-0019-0D44-A14C-B106BF9F283A}" srcOrd="1" destOrd="0" parTransId="{AF01E7B7-FE51-E845-8CE3-17D3EC67AC4C}" sibTransId="{7FCA1A62-32D2-E14F-956D-A7BB17F8E621}"/>
    <dgm:cxn modelId="{90939C20-0407-0742-8067-210631E14A2A}" type="presOf" srcId="{70DD193E-6A4B-A041-8BA4-5D7AF3A0AFC2}" destId="{B8B4E474-95B2-4D44-8ADF-697561A7F2BA}" srcOrd="1" destOrd="0" presId="urn:microsoft.com/office/officeart/2005/8/layout/matrix1"/>
    <dgm:cxn modelId="{8EF813C7-39B1-014C-A1E2-303FB9FF1E82}" type="presOf" srcId="{1BC40148-A2C6-1341-AFA5-10B467A9C9A7}" destId="{DE4B9A82-7094-7147-9E89-467E477AA14E}" srcOrd="0" destOrd="0" presId="urn:microsoft.com/office/officeart/2005/8/layout/matrix1"/>
    <dgm:cxn modelId="{BB1F069D-D24B-1F4A-85C2-8312A76D5254}" srcId="{339C78F3-C77E-024F-B399-F91E6D57010C}" destId="{3F176B02-8331-DC40-A594-391C9D4CD9B5}" srcOrd="2" destOrd="0" parTransId="{9AF76604-2833-2D41-80BE-9A351EF8F4DA}" sibTransId="{3DB3B12F-9490-0846-A170-300CDC74F8E1}"/>
    <dgm:cxn modelId="{E0D7EAD8-11B9-AF43-805C-76E9DD25B5BB}" type="presOf" srcId="{3F176B02-8331-DC40-A594-391C9D4CD9B5}" destId="{FF99BAC6-E205-C74A-8F21-9EB226AE28AD}" srcOrd="1" destOrd="0" presId="urn:microsoft.com/office/officeart/2005/8/layout/matrix1"/>
    <dgm:cxn modelId="{C758311B-E771-3B45-A397-93FB252580D9}" type="presOf" srcId="{1C1C7C01-0019-0D44-A14C-B106BF9F283A}" destId="{5E68B1C5-331A-DD4E-BFBD-BD8DC7EEF93E}" srcOrd="1" destOrd="0" presId="urn:microsoft.com/office/officeart/2005/8/layout/matrix1"/>
    <dgm:cxn modelId="{A2FD3DB1-B174-C142-8678-88B8FA6480BB}" srcId="{339C78F3-C77E-024F-B399-F91E6D57010C}" destId="{70DD193E-6A4B-A041-8BA4-5D7AF3A0AFC2}" srcOrd="0" destOrd="0" parTransId="{D7F822D2-10AD-CB4A-9C70-521F4D85B065}" sibTransId="{DA60B34E-97B0-414C-AE7E-7926A7300508}"/>
    <dgm:cxn modelId="{CE333E5C-9181-FD44-A783-59E123922C1F}" type="presOf" srcId="{1BC40148-A2C6-1341-AFA5-10B467A9C9A7}" destId="{3EE25C7D-FE06-444E-8A52-E514E6BE4EDB}" srcOrd="1" destOrd="0" presId="urn:microsoft.com/office/officeart/2005/8/layout/matrix1"/>
    <dgm:cxn modelId="{30EBC09F-F435-A54D-AD95-8C30A2C40B8A}" type="presOf" srcId="{1458DAD2-8915-EF4B-A631-F79D612BEEB3}" destId="{3FCB3A38-9956-174B-B572-27EC7C3BCEC8}" srcOrd="0" destOrd="0" presId="urn:microsoft.com/office/officeart/2005/8/layout/matrix1"/>
    <dgm:cxn modelId="{D06C1746-306B-E646-860C-3CB1BB6213DD}" srcId="{1458DAD2-8915-EF4B-A631-F79D612BEEB3}" destId="{339C78F3-C77E-024F-B399-F91E6D57010C}" srcOrd="0" destOrd="0" parTransId="{6028854A-5BC7-9942-9E09-B8F3EA1642C6}" sibTransId="{F8B875FD-3398-0149-8F7A-24E88F698F83}"/>
    <dgm:cxn modelId="{1E420F03-0D79-F646-B3EC-A4BF34EFAA30}" type="presOf" srcId="{70DD193E-6A4B-A041-8BA4-5D7AF3A0AFC2}" destId="{076D10A9-5415-924C-939C-15DA1964AAD9}" srcOrd="0" destOrd="0" presId="urn:microsoft.com/office/officeart/2005/8/layout/matrix1"/>
    <dgm:cxn modelId="{EEC12E68-EAB3-C049-898D-C9C961C2E787}" type="presOf" srcId="{339C78F3-C77E-024F-B399-F91E6D57010C}" destId="{451BDA1A-B54C-064A-B75D-92BC63E781F4}" srcOrd="0" destOrd="0" presId="urn:microsoft.com/office/officeart/2005/8/layout/matrix1"/>
    <dgm:cxn modelId="{7A8438B9-D8A7-9243-827E-1A024AC49CFE}" type="presParOf" srcId="{3FCB3A38-9956-174B-B572-27EC7C3BCEC8}" destId="{F7C999A3-4912-094C-8E46-998C4223A942}" srcOrd="0" destOrd="0" presId="urn:microsoft.com/office/officeart/2005/8/layout/matrix1"/>
    <dgm:cxn modelId="{4E4DF2F3-04BD-8747-B58D-CB3071B12A3C}" type="presParOf" srcId="{F7C999A3-4912-094C-8E46-998C4223A942}" destId="{076D10A9-5415-924C-939C-15DA1964AAD9}" srcOrd="0" destOrd="0" presId="urn:microsoft.com/office/officeart/2005/8/layout/matrix1"/>
    <dgm:cxn modelId="{810C94B5-2868-EF4C-89C3-C86717BAE931}" type="presParOf" srcId="{F7C999A3-4912-094C-8E46-998C4223A942}" destId="{B8B4E474-95B2-4D44-8ADF-697561A7F2BA}" srcOrd="1" destOrd="0" presId="urn:microsoft.com/office/officeart/2005/8/layout/matrix1"/>
    <dgm:cxn modelId="{6E42F1C6-3FD2-6845-AD46-F361FD806672}" type="presParOf" srcId="{F7C999A3-4912-094C-8E46-998C4223A942}" destId="{A8B9EAD2-B99E-B843-9F68-E98D4FF3BCDB}" srcOrd="2" destOrd="0" presId="urn:microsoft.com/office/officeart/2005/8/layout/matrix1"/>
    <dgm:cxn modelId="{2654D5EF-AF7D-214E-B006-AF3FA1548E3E}" type="presParOf" srcId="{F7C999A3-4912-094C-8E46-998C4223A942}" destId="{5E68B1C5-331A-DD4E-BFBD-BD8DC7EEF93E}" srcOrd="3" destOrd="0" presId="urn:microsoft.com/office/officeart/2005/8/layout/matrix1"/>
    <dgm:cxn modelId="{6DF9A5FC-FE4F-3F45-8F1F-1645D7DA867C}" type="presParOf" srcId="{F7C999A3-4912-094C-8E46-998C4223A942}" destId="{35737339-03F5-BC48-A31F-6E55F8D958D0}" srcOrd="4" destOrd="0" presId="urn:microsoft.com/office/officeart/2005/8/layout/matrix1"/>
    <dgm:cxn modelId="{8926C2AF-3219-1941-92B2-3D8FA48E2A32}" type="presParOf" srcId="{F7C999A3-4912-094C-8E46-998C4223A942}" destId="{FF99BAC6-E205-C74A-8F21-9EB226AE28AD}" srcOrd="5" destOrd="0" presId="urn:microsoft.com/office/officeart/2005/8/layout/matrix1"/>
    <dgm:cxn modelId="{5BD5E901-EDD7-C142-9CB6-4559C9A3614F}" type="presParOf" srcId="{F7C999A3-4912-094C-8E46-998C4223A942}" destId="{DE4B9A82-7094-7147-9E89-467E477AA14E}" srcOrd="6" destOrd="0" presId="urn:microsoft.com/office/officeart/2005/8/layout/matrix1"/>
    <dgm:cxn modelId="{6845FD23-438B-5B4E-B376-49AC6722AC4F}" type="presParOf" srcId="{F7C999A3-4912-094C-8E46-998C4223A942}" destId="{3EE25C7D-FE06-444E-8A52-E514E6BE4EDB}" srcOrd="7" destOrd="0" presId="urn:microsoft.com/office/officeart/2005/8/layout/matrix1"/>
    <dgm:cxn modelId="{AB6931A7-C266-D14C-ABCC-C96932D6953B}" type="presParOf" srcId="{3FCB3A38-9956-174B-B572-27EC7C3BCEC8}" destId="{451BDA1A-B54C-064A-B75D-92BC63E781F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AF58E1-3701-43A4-8A93-AC6EB2196C81}" type="doc">
      <dgm:prSet loTypeId="urn:microsoft.com/office/officeart/2005/8/layout/vProcess5" loCatId="process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56678A6B-031C-497E-B90A-171AD6647911}">
      <dgm:prSet/>
      <dgm:spPr/>
      <dgm:t>
        <a:bodyPr/>
        <a:lstStyle/>
        <a:p>
          <a:r>
            <a:rPr lang="it-IT" dirty="0"/>
            <a:t>Rianimazione cardio-respiratoria</a:t>
          </a:r>
          <a:endParaRPr lang="en-US" dirty="0"/>
        </a:p>
      </dgm:t>
    </dgm:pt>
    <dgm:pt modelId="{54235304-5207-4BFD-BDE0-E5A05E03AB38}" type="parTrans" cxnId="{C363960F-9EF9-48A7-A83E-DAAEA43233DA}">
      <dgm:prSet/>
      <dgm:spPr/>
      <dgm:t>
        <a:bodyPr/>
        <a:lstStyle/>
        <a:p>
          <a:endParaRPr lang="en-US"/>
        </a:p>
      </dgm:t>
    </dgm:pt>
    <dgm:pt modelId="{6E283F18-EC91-45D3-B45F-0EDF9517B876}" type="sibTrans" cxnId="{C363960F-9EF9-48A7-A83E-DAAEA43233DA}">
      <dgm:prSet/>
      <dgm:spPr/>
      <dgm:t>
        <a:bodyPr/>
        <a:lstStyle/>
        <a:p>
          <a:endParaRPr lang="en-US"/>
        </a:p>
      </dgm:t>
    </dgm:pt>
    <dgm:pt modelId="{72304322-B82D-40A6-95C0-602523ABCBCA}">
      <dgm:prSet/>
      <dgm:spPr/>
      <dgm:t>
        <a:bodyPr/>
        <a:lstStyle/>
        <a:p>
          <a:r>
            <a:rPr lang="it-IT" dirty="0"/>
            <a:t>Farmaco salvavita Naloxone (</a:t>
          </a:r>
          <a:r>
            <a:rPr lang="it-IT" dirty="0" err="1"/>
            <a:t>Narcan</a:t>
          </a:r>
          <a:r>
            <a:rPr lang="it-IT" dirty="0"/>
            <a:t>):  endovena, in formulazione </a:t>
          </a:r>
          <a:r>
            <a:rPr lang="it-IT" dirty="0" err="1"/>
            <a:t>intranasale</a:t>
          </a:r>
          <a:r>
            <a:rPr lang="it-IT" dirty="0"/>
            <a:t> (spray)</a:t>
          </a:r>
          <a:endParaRPr lang="en-US" dirty="0"/>
        </a:p>
      </dgm:t>
    </dgm:pt>
    <dgm:pt modelId="{2CFDE85B-78F9-45B7-AB99-3A908A4048D6}" type="parTrans" cxnId="{DF7EF0AA-CD81-439A-9303-13DA31CFBA69}">
      <dgm:prSet/>
      <dgm:spPr/>
      <dgm:t>
        <a:bodyPr/>
        <a:lstStyle/>
        <a:p>
          <a:endParaRPr lang="en-US"/>
        </a:p>
      </dgm:t>
    </dgm:pt>
    <dgm:pt modelId="{A20FA4EF-D5C3-4E03-BEF2-64E6D75E42F8}" type="sibTrans" cxnId="{DF7EF0AA-CD81-439A-9303-13DA31CFBA69}">
      <dgm:prSet/>
      <dgm:spPr/>
      <dgm:t>
        <a:bodyPr/>
        <a:lstStyle/>
        <a:p>
          <a:endParaRPr lang="en-US"/>
        </a:p>
      </dgm:t>
    </dgm:pt>
    <dgm:pt modelId="{67CF17DA-AABA-7B4B-966B-D036DF12A4C0}" type="pres">
      <dgm:prSet presAssocID="{2EAF58E1-3701-43A4-8A93-AC6EB2196C8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A082261-67F2-2B4F-B42B-84AC04774031}" type="pres">
      <dgm:prSet presAssocID="{2EAF58E1-3701-43A4-8A93-AC6EB2196C81}" presName="dummyMaxCanvas" presStyleCnt="0">
        <dgm:presLayoutVars/>
      </dgm:prSet>
      <dgm:spPr/>
    </dgm:pt>
    <dgm:pt modelId="{034DE862-8AEC-154B-9FAD-B571426F6752}" type="pres">
      <dgm:prSet presAssocID="{2EAF58E1-3701-43A4-8A93-AC6EB2196C81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73D337B-8049-E149-9638-94F15B288028}" type="pres">
      <dgm:prSet presAssocID="{2EAF58E1-3701-43A4-8A93-AC6EB2196C81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6C143B4-A614-6245-B776-F90003FD6D87}" type="pres">
      <dgm:prSet presAssocID="{2EAF58E1-3701-43A4-8A93-AC6EB2196C81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14896C-0446-6B48-8291-2A3E1A0C85FC}" type="pres">
      <dgm:prSet presAssocID="{2EAF58E1-3701-43A4-8A93-AC6EB2196C81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6C4A8C-B75D-C54C-81E0-578021A87B7F}" type="pres">
      <dgm:prSet presAssocID="{2EAF58E1-3701-43A4-8A93-AC6EB2196C81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29E52FB-80B4-4941-80A4-12B6017D01F9}" type="presOf" srcId="{72304322-B82D-40A6-95C0-602523ABCBCA}" destId="{AF6C4A8C-B75D-C54C-81E0-578021A87B7F}" srcOrd="1" destOrd="0" presId="urn:microsoft.com/office/officeart/2005/8/layout/vProcess5"/>
    <dgm:cxn modelId="{C363960F-9EF9-48A7-A83E-DAAEA43233DA}" srcId="{2EAF58E1-3701-43A4-8A93-AC6EB2196C81}" destId="{56678A6B-031C-497E-B90A-171AD6647911}" srcOrd="0" destOrd="0" parTransId="{54235304-5207-4BFD-BDE0-E5A05E03AB38}" sibTransId="{6E283F18-EC91-45D3-B45F-0EDF9517B876}"/>
    <dgm:cxn modelId="{30505214-5F2A-724B-9FE7-7C85A2DEC5BB}" type="presOf" srcId="{56678A6B-031C-497E-B90A-171AD6647911}" destId="{CB14896C-0446-6B48-8291-2A3E1A0C85FC}" srcOrd="1" destOrd="0" presId="urn:microsoft.com/office/officeart/2005/8/layout/vProcess5"/>
    <dgm:cxn modelId="{4B5DD480-447B-274B-8ADA-5E664F69AE9D}" type="presOf" srcId="{72304322-B82D-40A6-95C0-602523ABCBCA}" destId="{973D337B-8049-E149-9638-94F15B288028}" srcOrd="0" destOrd="0" presId="urn:microsoft.com/office/officeart/2005/8/layout/vProcess5"/>
    <dgm:cxn modelId="{0566CB0D-D891-8340-9251-890FCF1E8624}" type="presOf" srcId="{2EAF58E1-3701-43A4-8A93-AC6EB2196C81}" destId="{67CF17DA-AABA-7B4B-966B-D036DF12A4C0}" srcOrd="0" destOrd="0" presId="urn:microsoft.com/office/officeart/2005/8/layout/vProcess5"/>
    <dgm:cxn modelId="{DF7EF0AA-CD81-439A-9303-13DA31CFBA69}" srcId="{2EAF58E1-3701-43A4-8A93-AC6EB2196C81}" destId="{72304322-B82D-40A6-95C0-602523ABCBCA}" srcOrd="1" destOrd="0" parTransId="{2CFDE85B-78F9-45B7-AB99-3A908A4048D6}" sibTransId="{A20FA4EF-D5C3-4E03-BEF2-64E6D75E42F8}"/>
    <dgm:cxn modelId="{F772563D-F982-0A41-82ED-671EC271C5E5}" type="presOf" srcId="{56678A6B-031C-497E-B90A-171AD6647911}" destId="{034DE862-8AEC-154B-9FAD-B571426F6752}" srcOrd="0" destOrd="0" presId="urn:microsoft.com/office/officeart/2005/8/layout/vProcess5"/>
    <dgm:cxn modelId="{F835714E-4AED-194C-91F8-EB1E79BF666F}" type="presOf" srcId="{6E283F18-EC91-45D3-B45F-0EDF9517B876}" destId="{56C143B4-A614-6245-B776-F90003FD6D87}" srcOrd="0" destOrd="0" presId="urn:microsoft.com/office/officeart/2005/8/layout/vProcess5"/>
    <dgm:cxn modelId="{8A2C4D28-A5BB-E048-AC3C-03FBF06A38D2}" type="presParOf" srcId="{67CF17DA-AABA-7B4B-966B-D036DF12A4C0}" destId="{5A082261-67F2-2B4F-B42B-84AC04774031}" srcOrd="0" destOrd="0" presId="urn:microsoft.com/office/officeart/2005/8/layout/vProcess5"/>
    <dgm:cxn modelId="{B7522C42-0877-A14B-AF7D-5AC9A84F75CD}" type="presParOf" srcId="{67CF17DA-AABA-7B4B-966B-D036DF12A4C0}" destId="{034DE862-8AEC-154B-9FAD-B571426F6752}" srcOrd="1" destOrd="0" presId="urn:microsoft.com/office/officeart/2005/8/layout/vProcess5"/>
    <dgm:cxn modelId="{67891D08-561F-6D49-BB86-C883B3EC35E0}" type="presParOf" srcId="{67CF17DA-AABA-7B4B-966B-D036DF12A4C0}" destId="{973D337B-8049-E149-9638-94F15B288028}" srcOrd="2" destOrd="0" presId="urn:microsoft.com/office/officeart/2005/8/layout/vProcess5"/>
    <dgm:cxn modelId="{C009BFB1-96AC-6146-99C5-43B9F2AE63DC}" type="presParOf" srcId="{67CF17DA-AABA-7B4B-966B-D036DF12A4C0}" destId="{56C143B4-A614-6245-B776-F90003FD6D87}" srcOrd="3" destOrd="0" presId="urn:microsoft.com/office/officeart/2005/8/layout/vProcess5"/>
    <dgm:cxn modelId="{F329EC77-1FFC-F642-BED2-63A688C8C5CD}" type="presParOf" srcId="{67CF17DA-AABA-7B4B-966B-D036DF12A4C0}" destId="{CB14896C-0446-6B48-8291-2A3E1A0C85FC}" srcOrd="4" destOrd="0" presId="urn:microsoft.com/office/officeart/2005/8/layout/vProcess5"/>
    <dgm:cxn modelId="{5A6A4333-DAC4-F14A-A713-5873450C1020}" type="presParOf" srcId="{67CF17DA-AABA-7B4B-966B-D036DF12A4C0}" destId="{AF6C4A8C-B75D-C54C-81E0-578021A87B7F}" srcOrd="5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796AA0E-78D2-49DF-879D-C33EFFC6FD3B}" type="doc">
      <dgm:prSet loTypeId="urn:microsoft.com/office/officeart/2005/8/layout/process5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C712E2E-33CE-4E4B-A09C-C9A931B3EB6F}">
      <dgm:prSet/>
      <dgm:spPr/>
      <dgm:t>
        <a:bodyPr/>
        <a:lstStyle/>
        <a:p>
          <a:r>
            <a:rPr lang="it-IT" sz="2600" dirty="0">
              <a:solidFill>
                <a:schemeClr val="tx1"/>
              </a:solidFill>
            </a:rPr>
            <a:t>Sintomi:</a:t>
          </a:r>
          <a:endParaRPr lang="en-US" sz="2600" dirty="0">
            <a:solidFill>
              <a:schemeClr val="tx1"/>
            </a:solidFill>
          </a:endParaRPr>
        </a:p>
      </dgm:t>
    </dgm:pt>
    <dgm:pt modelId="{A18E62B6-E511-4550-AD80-F48550523CF7}" type="parTrans" cxnId="{B302AA9D-8679-499A-9AC4-1AE13944160B}">
      <dgm:prSet/>
      <dgm:spPr/>
      <dgm:t>
        <a:bodyPr/>
        <a:lstStyle/>
        <a:p>
          <a:endParaRPr lang="en-US"/>
        </a:p>
      </dgm:t>
    </dgm:pt>
    <dgm:pt modelId="{7A11DA5E-249F-44A8-AE17-A8A42F07313D}" type="sibTrans" cxnId="{B302AA9D-8679-499A-9AC4-1AE13944160B}">
      <dgm:prSet/>
      <dgm:spPr/>
      <dgm:t>
        <a:bodyPr/>
        <a:lstStyle/>
        <a:p>
          <a:endParaRPr lang="en-US"/>
        </a:p>
      </dgm:t>
    </dgm:pt>
    <dgm:pt modelId="{F77650B2-035B-4514-934E-3C5229BF09E6}">
      <dgm:prSet custT="1"/>
      <dgm:spPr/>
      <dgm:t>
        <a:bodyPr/>
        <a:lstStyle/>
        <a:p>
          <a:r>
            <a:rPr lang="it-IT" sz="2400" dirty="0">
              <a:solidFill>
                <a:schemeClr val="tx1"/>
              </a:solidFill>
            </a:rPr>
            <a:t>Tachicardia fino alla fibrillazione, ipertensione, infarto del miocardio, tremori fino alle convulsioni, allucinazioni, panico, aggressività, agitazione </a:t>
          </a:r>
          <a:r>
            <a:rPr lang="it-IT" sz="2400" dirty="0" smtClean="0">
              <a:solidFill>
                <a:schemeClr val="tx1"/>
              </a:solidFill>
            </a:rPr>
            <a:t>psicomotoria, midriasi pupillare</a:t>
          </a:r>
          <a:endParaRPr lang="en-US" sz="2400" dirty="0">
            <a:solidFill>
              <a:schemeClr val="tx1"/>
            </a:solidFill>
          </a:endParaRPr>
        </a:p>
      </dgm:t>
    </dgm:pt>
    <dgm:pt modelId="{9F5B1BBF-0BB4-4017-8E72-FF6C33A73070}" type="parTrans" cxnId="{5488D42A-4431-4E32-9CE4-FD4B8B57ABBC}">
      <dgm:prSet/>
      <dgm:spPr/>
      <dgm:t>
        <a:bodyPr/>
        <a:lstStyle/>
        <a:p>
          <a:endParaRPr lang="en-US"/>
        </a:p>
      </dgm:t>
    </dgm:pt>
    <dgm:pt modelId="{7EF377BB-B2EA-4594-A641-9242481EAC2B}" type="sibTrans" cxnId="{5488D42A-4431-4E32-9CE4-FD4B8B57ABBC}">
      <dgm:prSet/>
      <dgm:spPr/>
      <dgm:t>
        <a:bodyPr/>
        <a:lstStyle/>
        <a:p>
          <a:endParaRPr lang="en-US"/>
        </a:p>
      </dgm:t>
    </dgm:pt>
    <dgm:pt modelId="{D647705E-7F8E-469B-9289-B05AB156281F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Trattamento</a:t>
          </a:r>
          <a:endParaRPr lang="en-US" dirty="0">
            <a:solidFill>
              <a:schemeClr val="tx1"/>
            </a:solidFill>
          </a:endParaRPr>
        </a:p>
      </dgm:t>
    </dgm:pt>
    <dgm:pt modelId="{8C89392E-23E8-4831-BC49-59EEB18F1E09}" type="parTrans" cxnId="{B8713A88-7293-48F5-8D62-E9FBEAE68F4D}">
      <dgm:prSet/>
      <dgm:spPr/>
      <dgm:t>
        <a:bodyPr/>
        <a:lstStyle/>
        <a:p>
          <a:endParaRPr lang="en-US"/>
        </a:p>
      </dgm:t>
    </dgm:pt>
    <dgm:pt modelId="{417ABD1D-3F9F-4C31-905F-6FD1F7FA0B27}" type="sibTrans" cxnId="{B8713A88-7293-48F5-8D62-E9FBEAE68F4D}">
      <dgm:prSet/>
      <dgm:spPr/>
      <dgm:t>
        <a:bodyPr/>
        <a:lstStyle/>
        <a:p>
          <a:endParaRPr lang="en-US"/>
        </a:p>
      </dgm:t>
    </dgm:pt>
    <dgm:pt modelId="{D9DFCD0F-9284-41E1-BCBE-828CA5B9B3E0}">
      <dgm:prSet/>
      <dgm:spPr/>
      <dgm:t>
        <a:bodyPr/>
        <a:lstStyle/>
        <a:p>
          <a:r>
            <a:rPr lang="it-IT" dirty="0">
              <a:solidFill>
                <a:schemeClr val="tx1"/>
              </a:solidFill>
            </a:rPr>
            <a:t>Benzodiazepine, antiipertensivi, antiaritmici, anticoagulanti</a:t>
          </a:r>
          <a:endParaRPr lang="en-US" dirty="0">
            <a:solidFill>
              <a:schemeClr val="tx1"/>
            </a:solidFill>
          </a:endParaRPr>
        </a:p>
      </dgm:t>
    </dgm:pt>
    <dgm:pt modelId="{16E52E17-9967-4A83-99A1-0876358ED004}" type="parTrans" cxnId="{AB0F4FBE-48A1-447C-A175-4245BB3B885A}">
      <dgm:prSet/>
      <dgm:spPr/>
      <dgm:t>
        <a:bodyPr/>
        <a:lstStyle/>
        <a:p>
          <a:endParaRPr lang="en-US"/>
        </a:p>
      </dgm:t>
    </dgm:pt>
    <dgm:pt modelId="{9F8D59F0-E59D-40D5-9EFB-A44B5B3FA6EF}" type="sibTrans" cxnId="{AB0F4FBE-48A1-447C-A175-4245BB3B885A}">
      <dgm:prSet/>
      <dgm:spPr/>
      <dgm:t>
        <a:bodyPr/>
        <a:lstStyle/>
        <a:p>
          <a:endParaRPr lang="en-US"/>
        </a:p>
      </dgm:t>
    </dgm:pt>
    <dgm:pt modelId="{C12BE642-9089-AA4D-B494-B4E61D24B6F5}" type="pres">
      <dgm:prSet presAssocID="{B796AA0E-78D2-49DF-879D-C33EFFC6FD3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94BE9BB-67B4-4E41-BEF2-693BC73E9C5E}" type="pres">
      <dgm:prSet presAssocID="{1C712E2E-33CE-4E4B-A09C-C9A931B3EB6F}" presName="node" presStyleLbl="node1" presStyleIdx="0" presStyleCnt="2" custScaleX="156479" custScaleY="13518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5A7A5F5-A645-E94D-AAAE-70A669B46306}" type="pres">
      <dgm:prSet presAssocID="{7A11DA5E-249F-44A8-AE17-A8A42F07313D}" presName="sibTrans" presStyleLbl="sibTrans2D1" presStyleIdx="0" presStyleCnt="1"/>
      <dgm:spPr/>
      <dgm:t>
        <a:bodyPr/>
        <a:lstStyle/>
        <a:p>
          <a:endParaRPr lang="it-IT"/>
        </a:p>
      </dgm:t>
    </dgm:pt>
    <dgm:pt modelId="{D5407208-C94C-4F48-AA51-66D322E6EF56}" type="pres">
      <dgm:prSet presAssocID="{7A11DA5E-249F-44A8-AE17-A8A42F07313D}" presName="connectorText" presStyleLbl="sibTrans2D1" presStyleIdx="0" presStyleCnt="1"/>
      <dgm:spPr/>
      <dgm:t>
        <a:bodyPr/>
        <a:lstStyle/>
        <a:p>
          <a:endParaRPr lang="it-IT"/>
        </a:p>
      </dgm:t>
    </dgm:pt>
    <dgm:pt modelId="{7260A274-5D56-1240-B23A-FD16338753CD}" type="pres">
      <dgm:prSet presAssocID="{D647705E-7F8E-469B-9289-B05AB156281F}" presName="node" presStyleLbl="node1" presStyleIdx="1" presStyleCnt="2" custScaleX="112776" custScaleY="7525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8713A88-7293-48F5-8D62-E9FBEAE68F4D}" srcId="{B796AA0E-78D2-49DF-879D-C33EFFC6FD3B}" destId="{D647705E-7F8E-469B-9289-B05AB156281F}" srcOrd="1" destOrd="0" parTransId="{8C89392E-23E8-4831-BC49-59EEB18F1E09}" sibTransId="{417ABD1D-3F9F-4C31-905F-6FD1F7FA0B27}"/>
    <dgm:cxn modelId="{5488D42A-4431-4E32-9CE4-FD4B8B57ABBC}" srcId="{1C712E2E-33CE-4E4B-A09C-C9A931B3EB6F}" destId="{F77650B2-035B-4514-934E-3C5229BF09E6}" srcOrd="0" destOrd="0" parTransId="{9F5B1BBF-0BB4-4017-8E72-FF6C33A73070}" sibTransId="{7EF377BB-B2EA-4594-A641-9242481EAC2B}"/>
    <dgm:cxn modelId="{1AC6E4E4-A966-AE45-A652-B69D138CE517}" type="presOf" srcId="{D647705E-7F8E-469B-9289-B05AB156281F}" destId="{7260A274-5D56-1240-B23A-FD16338753CD}" srcOrd="0" destOrd="0" presId="urn:microsoft.com/office/officeart/2005/8/layout/process5"/>
    <dgm:cxn modelId="{B302AA9D-8679-499A-9AC4-1AE13944160B}" srcId="{B796AA0E-78D2-49DF-879D-C33EFFC6FD3B}" destId="{1C712E2E-33CE-4E4B-A09C-C9A931B3EB6F}" srcOrd="0" destOrd="0" parTransId="{A18E62B6-E511-4550-AD80-F48550523CF7}" sibTransId="{7A11DA5E-249F-44A8-AE17-A8A42F07313D}"/>
    <dgm:cxn modelId="{AA26B568-3A53-6E47-8A16-8211F6761957}" type="presOf" srcId="{7A11DA5E-249F-44A8-AE17-A8A42F07313D}" destId="{E5A7A5F5-A645-E94D-AAAE-70A669B46306}" srcOrd="0" destOrd="0" presId="urn:microsoft.com/office/officeart/2005/8/layout/process5"/>
    <dgm:cxn modelId="{24DD9D24-EAF5-9841-8446-5FB826134BA4}" type="presOf" srcId="{D9DFCD0F-9284-41E1-BCBE-828CA5B9B3E0}" destId="{7260A274-5D56-1240-B23A-FD16338753CD}" srcOrd="0" destOrd="1" presId="urn:microsoft.com/office/officeart/2005/8/layout/process5"/>
    <dgm:cxn modelId="{5B918DB5-531F-8C48-A863-D0EEC74933A4}" type="presOf" srcId="{1C712E2E-33CE-4E4B-A09C-C9A931B3EB6F}" destId="{594BE9BB-67B4-4E41-BEF2-693BC73E9C5E}" srcOrd="0" destOrd="0" presId="urn:microsoft.com/office/officeart/2005/8/layout/process5"/>
    <dgm:cxn modelId="{5FF3021F-134B-6F40-81F8-F7E7E288D95E}" type="presOf" srcId="{7A11DA5E-249F-44A8-AE17-A8A42F07313D}" destId="{D5407208-C94C-4F48-AA51-66D322E6EF56}" srcOrd="1" destOrd="0" presId="urn:microsoft.com/office/officeart/2005/8/layout/process5"/>
    <dgm:cxn modelId="{AB0F4FBE-48A1-447C-A175-4245BB3B885A}" srcId="{D647705E-7F8E-469B-9289-B05AB156281F}" destId="{D9DFCD0F-9284-41E1-BCBE-828CA5B9B3E0}" srcOrd="0" destOrd="0" parTransId="{16E52E17-9967-4A83-99A1-0876358ED004}" sibTransId="{9F8D59F0-E59D-40D5-9EFB-A44B5B3FA6EF}"/>
    <dgm:cxn modelId="{6EFB895D-206A-5F4B-B875-C665579F13B9}" type="presOf" srcId="{B796AA0E-78D2-49DF-879D-C33EFFC6FD3B}" destId="{C12BE642-9089-AA4D-B494-B4E61D24B6F5}" srcOrd="0" destOrd="0" presId="urn:microsoft.com/office/officeart/2005/8/layout/process5"/>
    <dgm:cxn modelId="{6E80BD41-FEBC-3649-B42C-1D8D75A58024}" type="presOf" srcId="{F77650B2-035B-4514-934E-3C5229BF09E6}" destId="{594BE9BB-67B4-4E41-BEF2-693BC73E9C5E}" srcOrd="0" destOrd="1" presId="urn:microsoft.com/office/officeart/2005/8/layout/process5"/>
    <dgm:cxn modelId="{2BEFBDB1-8A21-794A-90AB-A6B0AF348713}" type="presParOf" srcId="{C12BE642-9089-AA4D-B494-B4E61D24B6F5}" destId="{594BE9BB-67B4-4E41-BEF2-693BC73E9C5E}" srcOrd="0" destOrd="0" presId="urn:microsoft.com/office/officeart/2005/8/layout/process5"/>
    <dgm:cxn modelId="{D88D3821-CE7F-FF4A-845F-70D352732DEE}" type="presParOf" srcId="{C12BE642-9089-AA4D-B494-B4E61D24B6F5}" destId="{E5A7A5F5-A645-E94D-AAAE-70A669B46306}" srcOrd="1" destOrd="0" presId="urn:microsoft.com/office/officeart/2005/8/layout/process5"/>
    <dgm:cxn modelId="{2B8C2A23-23C5-154C-A1DA-C8C2701E063E}" type="presParOf" srcId="{E5A7A5F5-A645-E94D-AAAE-70A669B46306}" destId="{D5407208-C94C-4F48-AA51-66D322E6EF56}" srcOrd="0" destOrd="0" presId="urn:microsoft.com/office/officeart/2005/8/layout/process5"/>
    <dgm:cxn modelId="{853BC579-B2B3-874B-83EF-D89CCCD0A18A}" type="presParOf" srcId="{C12BE642-9089-AA4D-B494-B4E61D24B6F5}" destId="{7260A274-5D56-1240-B23A-FD16338753CD}" srcOrd="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803BB48-735F-4CB2-A198-3C89A93844B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F7B13662-E177-4BCF-9898-48084DE54BE6}">
      <dgm:prSet/>
      <dgm:spPr/>
      <dgm:t>
        <a:bodyPr/>
        <a:lstStyle/>
        <a:p>
          <a:r>
            <a:rPr lang="it-IT"/>
            <a:t>Sintomi di maggiore gravità</a:t>
          </a:r>
          <a:endParaRPr lang="en-US"/>
        </a:p>
      </dgm:t>
    </dgm:pt>
    <dgm:pt modelId="{36CD6807-E6B2-4617-BB04-EDA3A36943C8}" type="parTrans" cxnId="{CD3F8764-23F0-4F62-AA9A-63E4AE417872}">
      <dgm:prSet/>
      <dgm:spPr/>
      <dgm:t>
        <a:bodyPr/>
        <a:lstStyle/>
        <a:p>
          <a:endParaRPr lang="en-US"/>
        </a:p>
      </dgm:t>
    </dgm:pt>
    <dgm:pt modelId="{497B342B-1C6A-4908-8EB1-C4A90B2E8D19}" type="sibTrans" cxnId="{CD3F8764-23F0-4F62-AA9A-63E4AE417872}">
      <dgm:prSet/>
      <dgm:spPr/>
      <dgm:t>
        <a:bodyPr/>
        <a:lstStyle/>
        <a:p>
          <a:endParaRPr lang="en-US"/>
        </a:p>
      </dgm:t>
    </dgm:pt>
    <dgm:pt modelId="{9EE86B46-1CA9-49A4-A57D-101048BB98A0}">
      <dgm:prSet/>
      <dgm:spPr/>
      <dgm:t>
        <a:bodyPr/>
        <a:lstStyle/>
        <a:p>
          <a:r>
            <a:rPr lang="it-IT"/>
            <a:t>Colpo di calore</a:t>
          </a:r>
          <a:endParaRPr lang="en-US"/>
        </a:p>
      </dgm:t>
    </dgm:pt>
    <dgm:pt modelId="{D7A7C60C-614D-4753-80B8-1481801A314E}" type="parTrans" cxnId="{E8F6FA5A-F7D2-4A25-9375-97B4E086DD0D}">
      <dgm:prSet/>
      <dgm:spPr/>
      <dgm:t>
        <a:bodyPr/>
        <a:lstStyle/>
        <a:p>
          <a:endParaRPr lang="en-US"/>
        </a:p>
      </dgm:t>
    </dgm:pt>
    <dgm:pt modelId="{2DDA1D64-D4C3-499C-992E-6B965EF47FD1}" type="sibTrans" cxnId="{E8F6FA5A-F7D2-4A25-9375-97B4E086DD0D}">
      <dgm:prSet/>
      <dgm:spPr/>
      <dgm:t>
        <a:bodyPr/>
        <a:lstStyle/>
        <a:p>
          <a:endParaRPr lang="en-US"/>
        </a:p>
      </dgm:t>
    </dgm:pt>
    <dgm:pt modelId="{B0806626-8C90-46A3-892F-B418C030B584}">
      <dgm:prSet/>
      <dgm:spPr/>
      <dgm:t>
        <a:bodyPr/>
        <a:lstStyle/>
        <a:p>
          <a:r>
            <a:rPr lang="it-IT"/>
            <a:t>Ipertermia maligna</a:t>
          </a:r>
          <a:endParaRPr lang="en-US"/>
        </a:p>
      </dgm:t>
    </dgm:pt>
    <dgm:pt modelId="{6DF2C5E2-25B8-4E74-8188-13ECEA22637F}" type="parTrans" cxnId="{A0122C50-5EAA-4A5C-8D8E-BD059F13DA2D}">
      <dgm:prSet/>
      <dgm:spPr/>
      <dgm:t>
        <a:bodyPr/>
        <a:lstStyle/>
        <a:p>
          <a:endParaRPr lang="en-US"/>
        </a:p>
      </dgm:t>
    </dgm:pt>
    <dgm:pt modelId="{2B216BCB-CE07-41DA-B7E0-A5718571E037}" type="sibTrans" cxnId="{A0122C50-5EAA-4A5C-8D8E-BD059F13DA2D}">
      <dgm:prSet/>
      <dgm:spPr/>
      <dgm:t>
        <a:bodyPr/>
        <a:lstStyle/>
        <a:p>
          <a:endParaRPr lang="en-US"/>
        </a:p>
      </dgm:t>
    </dgm:pt>
    <dgm:pt modelId="{68980C0A-7EC1-4181-9C2E-42A292DB93B6}">
      <dgm:prSet/>
      <dgm:spPr/>
      <dgm:t>
        <a:bodyPr/>
        <a:lstStyle/>
        <a:p>
          <a:r>
            <a:rPr lang="it-IT"/>
            <a:t>Trattamento</a:t>
          </a:r>
          <a:endParaRPr lang="en-US"/>
        </a:p>
      </dgm:t>
    </dgm:pt>
    <dgm:pt modelId="{6768D738-2F43-4B25-9B63-701DBC7C67CE}" type="parTrans" cxnId="{CED728CE-8B51-44FC-BA79-8B9D8427C271}">
      <dgm:prSet/>
      <dgm:spPr/>
      <dgm:t>
        <a:bodyPr/>
        <a:lstStyle/>
        <a:p>
          <a:endParaRPr lang="en-US"/>
        </a:p>
      </dgm:t>
    </dgm:pt>
    <dgm:pt modelId="{40192692-804F-4454-A4C4-A856537C6758}" type="sibTrans" cxnId="{CED728CE-8B51-44FC-BA79-8B9D8427C271}">
      <dgm:prSet/>
      <dgm:spPr/>
      <dgm:t>
        <a:bodyPr/>
        <a:lstStyle/>
        <a:p>
          <a:endParaRPr lang="en-US"/>
        </a:p>
      </dgm:t>
    </dgm:pt>
    <dgm:pt modelId="{0847EBDF-5B04-456F-B679-574C10B1BBA9}">
      <dgm:prSet/>
      <dgm:spPr/>
      <dgm:t>
        <a:bodyPr/>
        <a:lstStyle/>
        <a:p>
          <a:r>
            <a:rPr lang="it-IT"/>
            <a:t>Idratare il soggetto, portarlo in ambiente ventilato, abbassare la temperatura con borsa di ghiaccio</a:t>
          </a:r>
          <a:endParaRPr lang="en-US"/>
        </a:p>
      </dgm:t>
    </dgm:pt>
    <dgm:pt modelId="{BD409E4C-FBCD-4DFC-BEC8-F8398B06CB88}" type="parTrans" cxnId="{542CE9A6-5ABF-4070-949F-60902737B77D}">
      <dgm:prSet/>
      <dgm:spPr/>
      <dgm:t>
        <a:bodyPr/>
        <a:lstStyle/>
        <a:p>
          <a:endParaRPr lang="en-US"/>
        </a:p>
      </dgm:t>
    </dgm:pt>
    <dgm:pt modelId="{9AB02EB8-B616-4164-A400-CA6833BC2AD7}" type="sibTrans" cxnId="{542CE9A6-5ABF-4070-949F-60902737B77D}">
      <dgm:prSet/>
      <dgm:spPr/>
      <dgm:t>
        <a:bodyPr/>
        <a:lstStyle/>
        <a:p>
          <a:endParaRPr lang="en-US"/>
        </a:p>
      </dgm:t>
    </dgm:pt>
    <dgm:pt modelId="{A6D27F83-0308-7941-95BC-B7797CBCDD80}" type="pres">
      <dgm:prSet presAssocID="{A803BB48-735F-4CB2-A198-3C89A93844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65B4776-F681-6F4C-B7D1-8A4B993DC5CA}" type="pres">
      <dgm:prSet presAssocID="{F7B13662-E177-4BCF-9898-48084DE54BE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25A1EC2-9F93-3B4B-8DBF-2A2798BC6BCA}" type="pres">
      <dgm:prSet presAssocID="{F7B13662-E177-4BCF-9898-48084DE54BE6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C924C4E-3D57-5E4C-B40D-C8E72692F007}" type="pres">
      <dgm:prSet presAssocID="{68980C0A-7EC1-4181-9C2E-42A292DB93B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53AF63-FF3A-9241-8801-783E9F70188F}" type="pres">
      <dgm:prSet presAssocID="{68980C0A-7EC1-4181-9C2E-42A292DB93B6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0122C50-5EAA-4A5C-8D8E-BD059F13DA2D}" srcId="{F7B13662-E177-4BCF-9898-48084DE54BE6}" destId="{B0806626-8C90-46A3-892F-B418C030B584}" srcOrd="1" destOrd="0" parTransId="{6DF2C5E2-25B8-4E74-8188-13ECEA22637F}" sibTransId="{2B216BCB-CE07-41DA-B7E0-A5718571E037}"/>
    <dgm:cxn modelId="{E8F6FA5A-F7D2-4A25-9375-97B4E086DD0D}" srcId="{F7B13662-E177-4BCF-9898-48084DE54BE6}" destId="{9EE86B46-1CA9-49A4-A57D-101048BB98A0}" srcOrd="0" destOrd="0" parTransId="{D7A7C60C-614D-4753-80B8-1481801A314E}" sibTransId="{2DDA1D64-D4C3-499C-992E-6B965EF47FD1}"/>
    <dgm:cxn modelId="{DC72A56A-6694-A243-A37C-27A43CCC00B7}" type="presOf" srcId="{A803BB48-735F-4CB2-A198-3C89A93844B7}" destId="{A6D27F83-0308-7941-95BC-B7797CBCDD80}" srcOrd="0" destOrd="0" presId="urn:microsoft.com/office/officeart/2005/8/layout/vList2"/>
    <dgm:cxn modelId="{47BCE6AA-D124-624E-A18A-12CE6893859F}" type="presOf" srcId="{0847EBDF-5B04-456F-B679-574C10B1BBA9}" destId="{6953AF63-FF3A-9241-8801-783E9F70188F}" srcOrd="0" destOrd="0" presId="urn:microsoft.com/office/officeart/2005/8/layout/vList2"/>
    <dgm:cxn modelId="{7881AA16-B062-7C47-B6C4-828A65BDCD67}" type="presOf" srcId="{9EE86B46-1CA9-49A4-A57D-101048BB98A0}" destId="{725A1EC2-9F93-3B4B-8DBF-2A2798BC6BCA}" srcOrd="0" destOrd="0" presId="urn:microsoft.com/office/officeart/2005/8/layout/vList2"/>
    <dgm:cxn modelId="{542CE9A6-5ABF-4070-949F-60902737B77D}" srcId="{68980C0A-7EC1-4181-9C2E-42A292DB93B6}" destId="{0847EBDF-5B04-456F-B679-574C10B1BBA9}" srcOrd="0" destOrd="0" parTransId="{BD409E4C-FBCD-4DFC-BEC8-F8398B06CB88}" sibTransId="{9AB02EB8-B616-4164-A400-CA6833BC2AD7}"/>
    <dgm:cxn modelId="{CED728CE-8B51-44FC-BA79-8B9D8427C271}" srcId="{A803BB48-735F-4CB2-A198-3C89A93844B7}" destId="{68980C0A-7EC1-4181-9C2E-42A292DB93B6}" srcOrd="1" destOrd="0" parTransId="{6768D738-2F43-4B25-9B63-701DBC7C67CE}" sibTransId="{40192692-804F-4454-A4C4-A856537C6758}"/>
    <dgm:cxn modelId="{9BF1B289-33D5-1943-BCED-CBD33E4B6B02}" type="presOf" srcId="{68980C0A-7EC1-4181-9C2E-42A292DB93B6}" destId="{5C924C4E-3D57-5E4C-B40D-C8E72692F007}" srcOrd="0" destOrd="0" presId="urn:microsoft.com/office/officeart/2005/8/layout/vList2"/>
    <dgm:cxn modelId="{C57F4C9F-F0CE-564B-8A08-291AA571E2AE}" type="presOf" srcId="{B0806626-8C90-46A3-892F-B418C030B584}" destId="{725A1EC2-9F93-3B4B-8DBF-2A2798BC6BCA}" srcOrd="0" destOrd="1" presId="urn:microsoft.com/office/officeart/2005/8/layout/vList2"/>
    <dgm:cxn modelId="{CD3F8764-23F0-4F62-AA9A-63E4AE417872}" srcId="{A803BB48-735F-4CB2-A198-3C89A93844B7}" destId="{F7B13662-E177-4BCF-9898-48084DE54BE6}" srcOrd="0" destOrd="0" parTransId="{36CD6807-E6B2-4617-BB04-EDA3A36943C8}" sibTransId="{497B342B-1C6A-4908-8EB1-C4A90B2E8D19}"/>
    <dgm:cxn modelId="{46C2E75D-5BA8-4446-A224-2A7B4B21A6CA}" type="presOf" srcId="{F7B13662-E177-4BCF-9898-48084DE54BE6}" destId="{D65B4776-F681-6F4C-B7D1-8A4B993DC5CA}" srcOrd="0" destOrd="0" presId="urn:microsoft.com/office/officeart/2005/8/layout/vList2"/>
    <dgm:cxn modelId="{A90A7B12-D6FF-E64C-A2D2-015BEABDEC2A}" type="presParOf" srcId="{A6D27F83-0308-7941-95BC-B7797CBCDD80}" destId="{D65B4776-F681-6F4C-B7D1-8A4B993DC5CA}" srcOrd="0" destOrd="0" presId="urn:microsoft.com/office/officeart/2005/8/layout/vList2"/>
    <dgm:cxn modelId="{98E37BF1-CF34-5B47-987D-2E2C9EDD4681}" type="presParOf" srcId="{A6D27F83-0308-7941-95BC-B7797CBCDD80}" destId="{725A1EC2-9F93-3B4B-8DBF-2A2798BC6BCA}" srcOrd="1" destOrd="0" presId="urn:microsoft.com/office/officeart/2005/8/layout/vList2"/>
    <dgm:cxn modelId="{C6E0FAA2-DE50-D94D-A890-23B80704BED0}" type="presParOf" srcId="{A6D27F83-0308-7941-95BC-B7797CBCDD80}" destId="{5C924C4E-3D57-5E4C-B40D-C8E72692F007}" srcOrd="2" destOrd="0" presId="urn:microsoft.com/office/officeart/2005/8/layout/vList2"/>
    <dgm:cxn modelId="{0CAC47B7-5FD5-3B47-8308-61E4466961D2}" type="presParOf" srcId="{A6D27F83-0308-7941-95BC-B7797CBCDD80}" destId="{6953AF63-FF3A-9241-8801-783E9F70188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87555-D34C-4B46-8C4D-30765329CC3E}">
      <dsp:nvSpPr>
        <dsp:cNvPr id="0" name=""/>
        <dsp:cNvSpPr/>
      </dsp:nvSpPr>
      <dsp:spPr>
        <a:xfrm>
          <a:off x="0" y="485224"/>
          <a:ext cx="2886075" cy="18326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8384A6-1C85-5D44-9661-1421925F2ACF}">
      <dsp:nvSpPr>
        <dsp:cNvPr id="0" name=""/>
        <dsp:cNvSpPr/>
      </dsp:nvSpPr>
      <dsp:spPr>
        <a:xfrm>
          <a:off x="320675" y="789865"/>
          <a:ext cx="2886075" cy="183265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u="none" kern="1200" dirty="0"/>
            <a:t>Sedative</a:t>
          </a:r>
          <a:r>
            <a:rPr lang="it-IT" sz="2300" u="none" kern="1200" dirty="0"/>
            <a:t>: </a:t>
          </a:r>
          <a:r>
            <a:rPr lang="it-IT" sz="2300" kern="1200" dirty="0"/>
            <a:t>eroina, metadone, </a:t>
          </a:r>
          <a:r>
            <a:rPr lang="it-IT" sz="2300" kern="1200" dirty="0" err="1" smtClean="0"/>
            <a:t>ossicodone</a:t>
          </a:r>
          <a:r>
            <a:rPr lang="it-IT" sz="2300" kern="1200" dirty="0" smtClean="0"/>
            <a:t>, benzodiazepine</a:t>
          </a:r>
          <a:r>
            <a:rPr lang="it-IT" sz="2300" kern="1200" dirty="0"/>
            <a:t>, barbiturici, alcol</a:t>
          </a:r>
          <a:endParaRPr lang="en-US" sz="2300" kern="1200" dirty="0"/>
        </a:p>
      </dsp:txBody>
      <dsp:txXfrm>
        <a:off x="374352" y="843542"/>
        <a:ext cx="2778721" cy="1725303"/>
      </dsp:txXfrm>
    </dsp:sp>
    <dsp:sp modelId="{780C8216-26F5-A047-8B59-92641AE0F8C3}">
      <dsp:nvSpPr>
        <dsp:cNvPr id="0" name=""/>
        <dsp:cNvSpPr/>
      </dsp:nvSpPr>
      <dsp:spPr>
        <a:xfrm>
          <a:off x="3527425" y="485224"/>
          <a:ext cx="2886075" cy="18326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4ACEE-569F-4645-B89B-14F6FEEEE9A8}">
      <dsp:nvSpPr>
        <dsp:cNvPr id="0" name=""/>
        <dsp:cNvSpPr/>
      </dsp:nvSpPr>
      <dsp:spPr>
        <a:xfrm>
          <a:off x="3848099" y="789865"/>
          <a:ext cx="2886075" cy="183265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u="none" kern="1200" dirty="0"/>
            <a:t>Stimolanti</a:t>
          </a:r>
          <a:r>
            <a:rPr lang="it-IT" sz="2300" kern="1200" dirty="0"/>
            <a:t>: cocaina, anfetamine, ecstasy</a:t>
          </a:r>
          <a:endParaRPr lang="en-US" sz="2300" kern="1200" dirty="0"/>
        </a:p>
      </dsp:txBody>
      <dsp:txXfrm>
        <a:off x="3901776" y="843542"/>
        <a:ext cx="2778721" cy="1725303"/>
      </dsp:txXfrm>
    </dsp:sp>
    <dsp:sp modelId="{44F23B9C-A117-D242-8558-D40CE8D08F2B}">
      <dsp:nvSpPr>
        <dsp:cNvPr id="0" name=""/>
        <dsp:cNvSpPr/>
      </dsp:nvSpPr>
      <dsp:spPr>
        <a:xfrm>
          <a:off x="7054850" y="485224"/>
          <a:ext cx="2886075" cy="18326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B8256F-50E7-594E-A7B2-BAF2BBD23043}">
      <dsp:nvSpPr>
        <dsp:cNvPr id="0" name=""/>
        <dsp:cNvSpPr/>
      </dsp:nvSpPr>
      <dsp:spPr>
        <a:xfrm>
          <a:off x="7375524" y="789865"/>
          <a:ext cx="2886075" cy="1832657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/>
            <a:t>Allucinogene</a:t>
          </a:r>
          <a:r>
            <a:rPr lang="it-IT" sz="2300" kern="1200" dirty="0"/>
            <a:t>: hashish, marijuana, LSD</a:t>
          </a:r>
          <a:endParaRPr lang="en-US" sz="2300" kern="1200" dirty="0"/>
        </a:p>
      </dsp:txBody>
      <dsp:txXfrm>
        <a:off x="7429201" y="843542"/>
        <a:ext cx="2778721" cy="17253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09B2B-AA83-604B-899C-261D447EC94F}">
      <dsp:nvSpPr>
        <dsp:cNvPr id="0" name=""/>
        <dsp:cNvSpPr/>
      </dsp:nvSpPr>
      <dsp:spPr>
        <a:xfrm>
          <a:off x="558" y="1903479"/>
          <a:ext cx="3056966" cy="1611708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/>
            <a:t>Ubriacatura, binge (abbuffata) </a:t>
          </a:r>
        </a:p>
      </dsp:txBody>
      <dsp:txXfrm>
        <a:off x="47763" y="1950684"/>
        <a:ext cx="2962556" cy="1517298"/>
      </dsp:txXfrm>
    </dsp:sp>
    <dsp:sp modelId="{9F669120-F708-E545-9785-B85CC1EEA8C5}">
      <dsp:nvSpPr>
        <dsp:cNvPr id="0" name=""/>
        <dsp:cNvSpPr/>
      </dsp:nvSpPr>
      <dsp:spPr>
        <a:xfrm>
          <a:off x="3560762" y="2085319"/>
          <a:ext cx="1066863" cy="12480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500" kern="1200"/>
        </a:p>
      </dsp:txBody>
      <dsp:txXfrm>
        <a:off x="3560762" y="2334925"/>
        <a:ext cx="746804" cy="748817"/>
      </dsp:txXfrm>
    </dsp:sp>
    <dsp:sp modelId="{13986B0B-7C8A-CE40-BD4B-9345DABF1795}">
      <dsp:nvSpPr>
        <dsp:cNvPr id="0" name=""/>
        <dsp:cNvSpPr/>
      </dsp:nvSpPr>
      <dsp:spPr>
        <a:xfrm>
          <a:off x="5070475" y="1903479"/>
          <a:ext cx="3056966" cy="1611708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/>
            <a:t>Patologia acuta</a:t>
          </a:r>
        </a:p>
      </dsp:txBody>
      <dsp:txXfrm>
        <a:off x="5117680" y="1950684"/>
        <a:ext cx="2962556" cy="15172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CCD89-7039-9A4D-90BB-2DD2EB7C9324}">
      <dsp:nvSpPr>
        <dsp:cNvPr id="0" name=""/>
        <dsp:cNvSpPr/>
      </dsp:nvSpPr>
      <dsp:spPr>
        <a:xfrm>
          <a:off x="0" y="312791"/>
          <a:ext cx="7729728" cy="769786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b="0" kern="1200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bicchiere di vino al 12 %: 12 grammi</a:t>
          </a:r>
          <a:endParaRPr lang="en-US" sz="2900" b="0" kern="1200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sp:txBody>
      <dsp:txXfrm>
        <a:off x="37578" y="350369"/>
        <a:ext cx="7654572" cy="694630"/>
      </dsp:txXfrm>
    </dsp:sp>
    <dsp:sp modelId="{5C2B8C3A-8BEF-994B-976A-0CF9614FF2D0}">
      <dsp:nvSpPr>
        <dsp:cNvPr id="0" name=""/>
        <dsp:cNvSpPr/>
      </dsp:nvSpPr>
      <dsp:spPr>
        <a:xfrm>
          <a:off x="0" y="1166098"/>
          <a:ext cx="7729728" cy="769786"/>
        </a:xfrm>
        <a:prstGeom prst="roundRect">
          <a:avLst/>
        </a:prstGeom>
        <a:solidFill>
          <a:schemeClr val="accent2">
            <a:shade val="80000"/>
            <a:hueOff val="16578"/>
            <a:satOff val="829"/>
            <a:lumOff val="93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lattina di birra al 4%: 11 grammi</a:t>
          </a:r>
          <a:endParaRPr lang="en-US" sz="2900" kern="1200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sp:txBody>
      <dsp:txXfrm>
        <a:off x="37578" y="1203676"/>
        <a:ext cx="7654572" cy="694630"/>
      </dsp:txXfrm>
    </dsp:sp>
    <dsp:sp modelId="{7FA0CEE7-22AA-A14F-BF16-58C9BB535A14}">
      <dsp:nvSpPr>
        <dsp:cNvPr id="0" name=""/>
        <dsp:cNvSpPr/>
      </dsp:nvSpPr>
      <dsp:spPr>
        <a:xfrm>
          <a:off x="0" y="2019404"/>
          <a:ext cx="7729728" cy="769786"/>
        </a:xfrm>
        <a:prstGeom prst="roundRect">
          <a:avLst/>
        </a:prstGeom>
        <a:solidFill>
          <a:schemeClr val="accent2">
            <a:shade val="80000"/>
            <a:hueOff val="33157"/>
            <a:satOff val="1658"/>
            <a:lumOff val="187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900" kern="1200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 bicchierino di </a:t>
          </a:r>
          <a:r>
            <a:rPr lang="it-IT" sz="2900" kern="1200" dirty="0" smtClean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superalcolici 40%: </a:t>
          </a:r>
          <a:r>
            <a:rPr lang="it-IT" sz="2900" kern="1200" dirty="0">
              <a:solidFill>
                <a:schemeClr val="tx1"/>
              </a:solidFill>
              <a:latin typeface="Alef" panose="00000500000000000000" pitchFamily="2" charset="-79"/>
              <a:cs typeface="Alef" panose="00000500000000000000" pitchFamily="2" charset="-79"/>
            </a:rPr>
            <a:t>13 grammi</a:t>
          </a:r>
          <a:endParaRPr lang="en-US" sz="2900" kern="1200" dirty="0">
            <a:solidFill>
              <a:schemeClr val="tx1"/>
            </a:solidFill>
            <a:latin typeface="Alef" panose="00000500000000000000" pitchFamily="2" charset="-79"/>
            <a:cs typeface="Alef" panose="00000500000000000000" pitchFamily="2" charset="-79"/>
          </a:endParaRPr>
        </a:p>
      </dsp:txBody>
      <dsp:txXfrm>
        <a:off x="37578" y="2056982"/>
        <a:ext cx="7654572" cy="6946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AD833-C345-034B-A6F9-0CD2FA8A1626}">
      <dsp:nvSpPr>
        <dsp:cNvPr id="0" name=""/>
        <dsp:cNvSpPr/>
      </dsp:nvSpPr>
      <dsp:spPr>
        <a:xfrm>
          <a:off x="0" y="17391"/>
          <a:ext cx="7729728" cy="70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>
              <a:solidFill>
                <a:schemeClr val="tx1"/>
              </a:solidFill>
            </a:rPr>
            <a:t>Ansia 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34269" y="51660"/>
        <a:ext cx="7661190" cy="633462"/>
      </dsp:txXfrm>
    </dsp:sp>
    <dsp:sp modelId="{81220D8A-73E1-9A4E-A634-EC2FE79A43AD}">
      <dsp:nvSpPr>
        <dsp:cNvPr id="0" name=""/>
        <dsp:cNvSpPr/>
      </dsp:nvSpPr>
      <dsp:spPr>
        <a:xfrm>
          <a:off x="0" y="805791"/>
          <a:ext cx="7729728" cy="70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>
              <a:solidFill>
                <a:schemeClr val="tx1"/>
              </a:solidFill>
            </a:rPr>
            <a:t>Disturbi del sonno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34269" y="840060"/>
        <a:ext cx="7661190" cy="633462"/>
      </dsp:txXfrm>
    </dsp:sp>
    <dsp:sp modelId="{F0DA7CEE-ED05-DA4A-9512-FCEC7D189F7C}">
      <dsp:nvSpPr>
        <dsp:cNvPr id="0" name=""/>
        <dsp:cNvSpPr/>
      </dsp:nvSpPr>
      <dsp:spPr>
        <a:xfrm>
          <a:off x="0" y="1546065"/>
          <a:ext cx="7729728" cy="70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 err="1">
              <a:solidFill>
                <a:schemeClr val="tx1"/>
              </a:solidFill>
            </a:rPr>
            <a:t>Anedonia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34269" y="1580334"/>
        <a:ext cx="7661190" cy="633462"/>
      </dsp:txXfrm>
    </dsp:sp>
    <dsp:sp modelId="{60BB95BF-3910-0447-A71B-676DE9E1D20C}">
      <dsp:nvSpPr>
        <dsp:cNvPr id="0" name=""/>
        <dsp:cNvSpPr/>
      </dsp:nvSpPr>
      <dsp:spPr>
        <a:xfrm>
          <a:off x="0" y="2382591"/>
          <a:ext cx="7729728" cy="702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 err="1">
              <a:solidFill>
                <a:schemeClr val="tx1"/>
              </a:solidFill>
            </a:rPr>
            <a:t>Craving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34269" y="2416860"/>
        <a:ext cx="7661190" cy="63346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EEAD55-B406-441A-8065-9B900F3606B5}">
      <dsp:nvSpPr>
        <dsp:cNvPr id="0" name=""/>
        <dsp:cNvSpPr/>
      </dsp:nvSpPr>
      <dsp:spPr>
        <a:xfrm>
          <a:off x="1085438" y="191616"/>
          <a:ext cx="893386" cy="8933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02063-E42F-42A7-8BE4-BE38A06E5FD6}">
      <dsp:nvSpPr>
        <dsp:cNvPr id="0" name=""/>
        <dsp:cNvSpPr/>
      </dsp:nvSpPr>
      <dsp:spPr>
        <a:xfrm>
          <a:off x="539479" y="1492866"/>
          <a:ext cx="1985304" cy="14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/>
            <a:t>Farmacologico (metadone, buprenorfina, </a:t>
          </a:r>
          <a:r>
            <a:rPr lang="it-IT" sz="2400" kern="1200" dirty="0" err="1"/>
            <a:t>alcover</a:t>
          </a:r>
          <a:r>
            <a:rPr lang="it-IT" sz="2400" kern="1200" dirty="0"/>
            <a:t>)</a:t>
          </a:r>
          <a:endParaRPr lang="en-US" sz="2400" kern="1200" dirty="0"/>
        </a:p>
      </dsp:txBody>
      <dsp:txXfrm>
        <a:off x="539479" y="1492866"/>
        <a:ext cx="1985304" cy="1417500"/>
      </dsp:txXfrm>
    </dsp:sp>
    <dsp:sp modelId="{1A9BDFC0-E223-4813-933B-99E0C7ACF3AC}">
      <dsp:nvSpPr>
        <dsp:cNvPr id="0" name=""/>
        <dsp:cNvSpPr/>
      </dsp:nvSpPr>
      <dsp:spPr>
        <a:xfrm>
          <a:off x="3418170" y="191616"/>
          <a:ext cx="893386" cy="8933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863DD6-4BC4-4556-A47E-C8CE35FF09C1}">
      <dsp:nvSpPr>
        <dsp:cNvPr id="0" name=""/>
        <dsp:cNvSpPr/>
      </dsp:nvSpPr>
      <dsp:spPr>
        <a:xfrm>
          <a:off x="2872212" y="1492866"/>
          <a:ext cx="1985304" cy="14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/>
            <a:t>Farmacologico integrato con psicoterapia e supporto sociale</a:t>
          </a:r>
          <a:endParaRPr lang="en-US" sz="2300" kern="1200"/>
        </a:p>
      </dsp:txBody>
      <dsp:txXfrm>
        <a:off x="2872212" y="1492866"/>
        <a:ext cx="1985304" cy="1417500"/>
      </dsp:txXfrm>
    </dsp:sp>
    <dsp:sp modelId="{E0C47D0F-872C-4A06-9BAA-A766E89AF175}">
      <dsp:nvSpPr>
        <dsp:cNvPr id="0" name=""/>
        <dsp:cNvSpPr/>
      </dsp:nvSpPr>
      <dsp:spPr>
        <a:xfrm>
          <a:off x="5750902" y="191616"/>
          <a:ext cx="893386" cy="8933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4160EC-51B9-460C-9747-C162AD5F6A09}">
      <dsp:nvSpPr>
        <dsp:cNvPr id="0" name=""/>
        <dsp:cNvSpPr/>
      </dsp:nvSpPr>
      <dsp:spPr>
        <a:xfrm>
          <a:off x="5204944" y="1492866"/>
          <a:ext cx="1985304" cy="14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it-IT" sz="2300" kern="1200"/>
            <a:t>Comunità Terapeutica</a:t>
          </a:r>
          <a:endParaRPr lang="en-US" sz="2300" kern="1200"/>
        </a:p>
      </dsp:txBody>
      <dsp:txXfrm>
        <a:off x="5204944" y="1492866"/>
        <a:ext cx="1985304" cy="14175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598B8-BA75-964F-851C-D927245ADF06}">
      <dsp:nvSpPr>
        <dsp:cNvPr id="0" name=""/>
        <dsp:cNvSpPr/>
      </dsp:nvSpPr>
      <dsp:spPr>
        <a:xfrm>
          <a:off x="943" y="999002"/>
          <a:ext cx="2207954" cy="11039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/>
            <a:t>Aids</a:t>
          </a:r>
          <a:endParaRPr lang="en-US" sz="4100" kern="1200"/>
        </a:p>
      </dsp:txBody>
      <dsp:txXfrm>
        <a:off x="33277" y="1031336"/>
        <a:ext cx="2143286" cy="1039309"/>
      </dsp:txXfrm>
    </dsp:sp>
    <dsp:sp modelId="{90C53DE0-40F5-3146-9E60-1BC61B15C1F6}">
      <dsp:nvSpPr>
        <dsp:cNvPr id="0" name=""/>
        <dsp:cNvSpPr/>
      </dsp:nvSpPr>
      <dsp:spPr>
        <a:xfrm>
          <a:off x="2760886" y="999002"/>
          <a:ext cx="2207954" cy="11039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/>
            <a:t>Epatite </a:t>
          </a:r>
          <a:r>
            <a:rPr lang="it-IT" sz="4100" kern="1200" dirty="0" smtClean="0"/>
            <a:t>B</a:t>
          </a:r>
          <a:endParaRPr lang="en-US" sz="4100" kern="1200" dirty="0"/>
        </a:p>
      </dsp:txBody>
      <dsp:txXfrm>
        <a:off x="2793220" y="1031336"/>
        <a:ext cx="2143286" cy="1039309"/>
      </dsp:txXfrm>
    </dsp:sp>
    <dsp:sp modelId="{0A24C522-727E-43AC-8923-F5E570D1CD6F}">
      <dsp:nvSpPr>
        <dsp:cNvPr id="0" name=""/>
        <dsp:cNvSpPr/>
      </dsp:nvSpPr>
      <dsp:spPr>
        <a:xfrm>
          <a:off x="5520829" y="999002"/>
          <a:ext cx="2207954" cy="11039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/>
            <a:t>Epatite C</a:t>
          </a:r>
          <a:endParaRPr lang="en-US" sz="4100" kern="1200"/>
        </a:p>
      </dsp:txBody>
      <dsp:txXfrm>
        <a:off x="5553163" y="1031336"/>
        <a:ext cx="2143286" cy="10393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A33BA9-77B4-4E67-B288-98570F9793B4}">
      <dsp:nvSpPr>
        <dsp:cNvPr id="0" name=""/>
        <dsp:cNvSpPr/>
      </dsp:nvSpPr>
      <dsp:spPr>
        <a:xfrm>
          <a:off x="6020769" y="2731171"/>
          <a:ext cx="4695896" cy="5749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641"/>
              </a:lnTo>
              <a:lnTo>
                <a:pt x="4695896" y="302641"/>
              </a:lnTo>
              <a:lnTo>
                <a:pt x="4695896" y="57494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2F6CAD-60A2-4CDA-ACFB-AD452AC67A4F}">
      <dsp:nvSpPr>
        <dsp:cNvPr id="0" name=""/>
        <dsp:cNvSpPr/>
      </dsp:nvSpPr>
      <dsp:spPr>
        <a:xfrm>
          <a:off x="6020769" y="2731171"/>
          <a:ext cx="1557968" cy="5749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2641"/>
              </a:lnTo>
              <a:lnTo>
                <a:pt x="1557968" y="302641"/>
              </a:lnTo>
              <a:lnTo>
                <a:pt x="1557968" y="57494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BB6E3B-C0E2-42D3-BB3B-1534D2A21A84}">
      <dsp:nvSpPr>
        <dsp:cNvPr id="0" name=""/>
        <dsp:cNvSpPr/>
      </dsp:nvSpPr>
      <dsp:spPr>
        <a:xfrm>
          <a:off x="4440809" y="2731171"/>
          <a:ext cx="1579959" cy="574940"/>
        </a:xfrm>
        <a:custGeom>
          <a:avLst/>
          <a:gdLst/>
          <a:ahLst/>
          <a:cxnLst/>
          <a:rect l="0" t="0" r="0" b="0"/>
          <a:pathLst>
            <a:path>
              <a:moveTo>
                <a:pt x="1579959" y="0"/>
              </a:moveTo>
              <a:lnTo>
                <a:pt x="1579959" y="302641"/>
              </a:lnTo>
              <a:lnTo>
                <a:pt x="0" y="302641"/>
              </a:lnTo>
              <a:lnTo>
                <a:pt x="0" y="57494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4D313-22C8-4B73-9354-25AEE89012FF}">
      <dsp:nvSpPr>
        <dsp:cNvPr id="0" name=""/>
        <dsp:cNvSpPr/>
      </dsp:nvSpPr>
      <dsp:spPr>
        <a:xfrm>
          <a:off x="1302881" y="2731171"/>
          <a:ext cx="4717887" cy="574940"/>
        </a:xfrm>
        <a:custGeom>
          <a:avLst/>
          <a:gdLst/>
          <a:ahLst/>
          <a:cxnLst/>
          <a:rect l="0" t="0" r="0" b="0"/>
          <a:pathLst>
            <a:path>
              <a:moveTo>
                <a:pt x="4717887" y="0"/>
              </a:moveTo>
              <a:lnTo>
                <a:pt x="4717887" y="302641"/>
              </a:lnTo>
              <a:lnTo>
                <a:pt x="0" y="302641"/>
              </a:lnTo>
              <a:lnTo>
                <a:pt x="0" y="57494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18FED-FC93-40AA-A66E-DEF1CCC2E6E3}">
      <dsp:nvSpPr>
        <dsp:cNvPr id="0" name=""/>
        <dsp:cNvSpPr/>
      </dsp:nvSpPr>
      <dsp:spPr>
        <a:xfrm>
          <a:off x="1564107" y="1505214"/>
          <a:ext cx="8913322" cy="1225957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 smtClean="0">
              <a:solidFill>
                <a:schemeClr val="tx1"/>
              </a:solidFill>
            </a:rPr>
            <a:t>Modalità di assunzione delle droghe</a:t>
          </a:r>
          <a:endParaRPr lang="it-IT" sz="4000" kern="1200" dirty="0">
            <a:solidFill>
              <a:schemeClr val="tx1"/>
            </a:solidFill>
          </a:endParaRPr>
        </a:p>
      </dsp:txBody>
      <dsp:txXfrm>
        <a:off x="1564107" y="1505214"/>
        <a:ext cx="8913322" cy="1225957"/>
      </dsp:txXfrm>
    </dsp:sp>
    <dsp:sp modelId="{6C6270FB-5CE5-45B4-99CA-D778C8CA346B}">
      <dsp:nvSpPr>
        <dsp:cNvPr id="0" name=""/>
        <dsp:cNvSpPr/>
      </dsp:nvSpPr>
      <dsp:spPr>
        <a:xfrm>
          <a:off x="6217" y="3306112"/>
          <a:ext cx="2593328" cy="1296664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 smtClean="0">
              <a:solidFill>
                <a:schemeClr val="tx1"/>
              </a:solidFill>
            </a:rPr>
            <a:t>Ingerite</a:t>
          </a:r>
          <a:endParaRPr lang="it-IT" sz="4000" kern="1200" dirty="0">
            <a:solidFill>
              <a:schemeClr val="tx1"/>
            </a:solidFill>
          </a:endParaRPr>
        </a:p>
      </dsp:txBody>
      <dsp:txXfrm>
        <a:off x="6217" y="3306112"/>
        <a:ext cx="2593328" cy="1296664"/>
      </dsp:txXfrm>
    </dsp:sp>
    <dsp:sp modelId="{8BD17CCD-B1F4-4C00-9403-F1E10A293953}">
      <dsp:nvSpPr>
        <dsp:cNvPr id="0" name=""/>
        <dsp:cNvSpPr/>
      </dsp:nvSpPr>
      <dsp:spPr>
        <a:xfrm>
          <a:off x="3144145" y="3306112"/>
          <a:ext cx="2593328" cy="1296664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 smtClean="0">
              <a:solidFill>
                <a:schemeClr val="tx1"/>
              </a:solidFill>
            </a:rPr>
            <a:t>Inalate</a:t>
          </a:r>
          <a:endParaRPr lang="it-IT" sz="4000" kern="1200" dirty="0">
            <a:solidFill>
              <a:schemeClr val="tx1"/>
            </a:solidFill>
          </a:endParaRPr>
        </a:p>
      </dsp:txBody>
      <dsp:txXfrm>
        <a:off x="3144145" y="3306112"/>
        <a:ext cx="2593328" cy="1296664"/>
      </dsp:txXfrm>
    </dsp:sp>
    <dsp:sp modelId="{D891B5F7-793F-460A-A6B7-5ECA23BD0408}">
      <dsp:nvSpPr>
        <dsp:cNvPr id="0" name=""/>
        <dsp:cNvSpPr/>
      </dsp:nvSpPr>
      <dsp:spPr>
        <a:xfrm>
          <a:off x="6282073" y="3306112"/>
          <a:ext cx="2593328" cy="1296664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 smtClean="0">
              <a:solidFill>
                <a:schemeClr val="tx1"/>
              </a:solidFill>
            </a:rPr>
            <a:t>Fumate</a:t>
          </a:r>
          <a:endParaRPr lang="it-IT" sz="4000" kern="1200" dirty="0">
            <a:solidFill>
              <a:schemeClr val="tx1"/>
            </a:solidFill>
          </a:endParaRPr>
        </a:p>
      </dsp:txBody>
      <dsp:txXfrm>
        <a:off x="6282073" y="3306112"/>
        <a:ext cx="2593328" cy="1296664"/>
      </dsp:txXfrm>
    </dsp:sp>
    <dsp:sp modelId="{565D4929-6E58-44F1-BABE-2F4E21A3527A}">
      <dsp:nvSpPr>
        <dsp:cNvPr id="0" name=""/>
        <dsp:cNvSpPr/>
      </dsp:nvSpPr>
      <dsp:spPr>
        <a:xfrm>
          <a:off x="9420000" y="3306112"/>
          <a:ext cx="2593328" cy="1296664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 dirty="0" smtClean="0">
            <a:solidFill>
              <a:schemeClr val="tx1"/>
            </a:solidFill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 dirty="0" smtClean="0">
            <a:solidFill>
              <a:schemeClr val="tx1"/>
            </a:solidFill>
          </a:endParaRP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kern="1200" dirty="0" smtClean="0">
              <a:solidFill>
                <a:schemeClr val="tx1"/>
              </a:solidFill>
            </a:rPr>
            <a:t>Iniettate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 dirty="0"/>
        </a:p>
      </dsp:txBody>
      <dsp:txXfrm>
        <a:off x="9420000" y="3306112"/>
        <a:ext cx="2593328" cy="12966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C2735-FB6E-2D4A-8691-FB384B5B40B9}">
      <dsp:nvSpPr>
        <dsp:cNvPr id="0" name=""/>
        <dsp:cNvSpPr/>
      </dsp:nvSpPr>
      <dsp:spPr>
        <a:xfrm>
          <a:off x="3865562" y="1796009"/>
          <a:ext cx="2734913" cy="474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7327"/>
              </a:lnTo>
              <a:lnTo>
                <a:pt x="2734913" y="237327"/>
              </a:lnTo>
              <a:lnTo>
                <a:pt x="2734913" y="47465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813535-4E1F-C141-8353-F8F19A0563E1}">
      <dsp:nvSpPr>
        <dsp:cNvPr id="0" name=""/>
        <dsp:cNvSpPr/>
      </dsp:nvSpPr>
      <dsp:spPr>
        <a:xfrm>
          <a:off x="3819842" y="1796009"/>
          <a:ext cx="91440" cy="4746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465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A14DE6-B635-B04E-94E4-E9E8767FA090}">
      <dsp:nvSpPr>
        <dsp:cNvPr id="0" name=""/>
        <dsp:cNvSpPr/>
      </dsp:nvSpPr>
      <dsp:spPr>
        <a:xfrm>
          <a:off x="1130648" y="1796009"/>
          <a:ext cx="2734913" cy="474654"/>
        </a:xfrm>
        <a:custGeom>
          <a:avLst/>
          <a:gdLst/>
          <a:ahLst/>
          <a:cxnLst/>
          <a:rect l="0" t="0" r="0" b="0"/>
          <a:pathLst>
            <a:path>
              <a:moveTo>
                <a:pt x="2734913" y="0"/>
              </a:moveTo>
              <a:lnTo>
                <a:pt x="2734913" y="237327"/>
              </a:lnTo>
              <a:lnTo>
                <a:pt x="0" y="237327"/>
              </a:lnTo>
              <a:lnTo>
                <a:pt x="0" y="474654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045268-8357-714F-A3BA-16294497079F}">
      <dsp:nvSpPr>
        <dsp:cNvPr id="0" name=""/>
        <dsp:cNvSpPr/>
      </dsp:nvSpPr>
      <dsp:spPr>
        <a:xfrm>
          <a:off x="1671800" y="665879"/>
          <a:ext cx="4387524" cy="11301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/>
            <a:t>Modalità </a:t>
          </a:r>
          <a:r>
            <a:rPr lang="it-IT" sz="2700" kern="1200" dirty="0" smtClean="0"/>
            <a:t>d’uso delle droghe</a:t>
          </a:r>
          <a:endParaRPr lang="it-IT" sz="2700" kern="1200" dirty="0"/>
        </a:p>
      </dsp:txBody>
      <dsp:txXfrm>
        <a:off x="1671800" y="665879"/>
        <a:ext cx="4387524" cy="1130129"/>
      </dsp:txXfrm>
    </dsp:sp>
    <dsp:sp modelId="{AA875B0B-291A-324F-AED6-94AEBA49A6FC}">
      <dsp:nvSpPr>
        <dsp:cNvPr id="0" name=""/>
        <dsp:cNvSpPr/>
      </dsp:nvSpPr>
      <dsp:spPr>
        <a:xfrm>
          <a:off x="519" y="2270663"/>
          <a:ext cx="2260259" cy="11301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/>
            <a:t>Occasionale: qualche volta nell’anno</a:t>
          </a:r>
          <a:endParaRPr lang="en-US" sz="2700" kern="1200" dirty="0"/>
        </a:p>
      </dsp:txBody>
      <dsp:txXfrm>
        <a:off x="519" y="2270663"/>
        <a:ext cx="2260259" cy="1130129"/>
      </dsp:txXfrm>
    </dsp:sp>
    <dsp:sp modelId="{D2D51845-E177-A64F-8633-7940308CC502}">
      <dsp:nvSpPr>
        <dsp:cNvPr id="0" name=""/>
        <dsp:cNvSpPr/>
      </dsp:nvSpPr>
      <dsp:spPr>
        <a:xfrm>
          <a:off x="2735432" y="2270663"/>
          <a:ext cx="2260259" cy="11301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/>
            <a:t>Abituale: più volte nel mese</a:t>
          </a:r>
        </a:p>
      </dsp:txBody>
      <dsp:txXfrm>
        <a:off x="2735432" y="2270663"/>
        <a:ext cx="2260259" cy="1130129"/>
      </dsp:txXfrm>
    </dsp:sp>
    <dsp:sp modelId="{275E07DF-51E6-9349-A339-684D30CFB26E}">
      <dsp:nvSpPr>
        <dsp:cNvPr id="0" name=""/>
        <dsp:cNvSpPr/>
      </dsp:nvSpPr>
      <dsp:spPr>
        <a:xfrm>
          <a:off x="5470346" y="2270663"/>
          <a:ext cx="2260259" cy="11301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/>
            <a:t>Dipendenza: tutti i giorni</a:t>
          </a:r>
        </a:p>
      </dsp:txBody>
      <dsp:txXfrm>
        <a:off x="5470346" y="2270663"/>
        <a:ext cx="2260259" cy="11301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B6DAD-D373-8B40-86B3-9DE5C94F3E01}">
      <dsp:nvSpPr>
        <dsp:cNvPr id="0" name=""/>
        <dsp:cNvSpPr/>
      </dsp:nvSpPr>
      <dsp:spPr>
        <a:xfrm>
          <a:off x="0" y="53050"/>
          <a:ext cx="10261599" cy="950625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>
              <a:solidFill>
                <a:schemeClr val="tx1"/>
              </a:solidFill>
            </a:rPr>
            <a:t>Tolleranza: necessità di aumentare la dose per ottenere gli stessi effetti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46406" y="99456"/>
        <a:ext cx="10168787" cy="857813"/>
      </dsp:txXfrm>
    </dsp:sp>
    <dsp:sp modelId="{6F2A101A-B6CA-784A-A35A-F59687E27BF1}">
      <dsp:nvSpPr>
        <dsp:cNvPr id="0" name=""/>
        <dsp:cNvSpPr/>
      </dsp:nvSpPr>
      <dsp:spPr>
        <a:xfrm>
          <a:off x="0" y="1075675"/>
          <a:ext cx="10261599" cy="950625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>
              <a:solidFill>
                <a:schemeClr val="tx1"/>
              </a:solidFill>
            </a:rPr>
            <a:t>Dipendenza fisica: necessità di uso continuo della sostanza per evitare i sintomi spiacevoli che costituiscono la sindrome d’astinenza</a:t>
          </a:r>
          <a:endParaRPr lang="en-US" sz="2500" kern="1200" dirty="0">
            <a:solidFill>
              <a:schemeClr val="tx1"/>
            </a:solidFill>
          </a:endParaRPr>
        </a:p>
      </dsp:txBody>
      <dsp:txXfrm>
        <a:off x="46406" y="1122081"/>
        <a:ext cx="10168787" cy="857813"/>
      </dsp:txXfrm>
    </dsp:sp>
    <dsp:sp modelId="{38518B36-1C05-0E45-8C92-BB80F0856493}">
      <dsp:nvSpPr>
        <dsp:cNvPr id="0" name=""/>
        <dsp:cNvSpPr/>
      </dsp:nvSpPr>
      <dsp:spPr>
        <a:xfrm>
          <a:off x="0" y="2098300"/>
          <a:ext cx="10261599" cy="950625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u="none" kern="1200" dirty="0">
              <a:solidFill>
                <a:schemeClr val="tx1"/>
              </a:solidFill>
            </a:rPr>
            <a:t>Sindrome d’astinenza: senso di freddo, crampi addominale, nausea, vomito, dolori muscolari, tremori, ansia, insonnia, irritabilità</a:t>
          </a:r>
          <a:endParaRPr lang="en-US" sz="2500" u="none" kern="1200" dirty="0">
            <a:solidFill>
              <a:schemeClr val="tx1"/>
            </a:solidFill>
          </a:endParaRPr>
        </a:p>
      </dsp:txBody>
      <dsp:txXfrm>
        <a:off x="46406" y="2144706"/>
        <a:ext cx="10168787" cy="8578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7B9519-170E-8C48-B4C7-31AD21B6E8CD}">
      <dsp:nvSpPr>
        <dsp:cNvPr id="0" name=""/>
        <dsp:cNvSpPr/>
      </dsp:nvSpPr>
      <dsp:spPr>
        <a:xfrm>
          <a:off x="0" y="0"/>
          <a:ext cx="10261599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EC0339-812E-5B46-9DDE-AF671A86B6A7}">
      <dsp:nvSpPr>
        <dsp:cNvPr id="0" name=""/>
        <dsp:cNvSpPr/>
      </dsp:nvSpPr>
      <dsp:spPr>
        <a:xfrm>
          <a:off x="0" y="0"/>
          <a:ext cx="10261599" cy="776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/>
            <a:t>Superamento della soglia di tolleranza:</a:t>
          </a:r>
          <a:endParaRPr lang="en-US" sz="2800" kern="1200"/>
        </a:p>
      </dsp:txBody>
      <dsp:txXfrm>
        <a:off x="0" y="0"/>
        <a:ext cx="10261599" cy="776936"/>
      </dsp:txXfrm>
    </dsp:sp>
    <dsp:sp modelId="{05F4BB54-CD74-FE42-9CF8-8ADF3B4CC81E}">
      <dsp:nvSpPr>
        <dsp:cNvPr id="0" name=""/>
        <dsp:cNvSpPr/>
      </dsp:nvSpPr>
      <dsp:spPr>
        <a:xfrm>
          <a:off x="0" y="776936"/>
          <a:ext cx="10261599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7F83A5-994F-3142-980D-D936BF6E024A}">
      <dsp:nvSpPr>
        <dsp:cNvPr id="0" name=""/>
        <dsp:cNvSpPr/>
      </dsp:nvSpPr>
      <dsp:spPr>
        <a:xfrm>
          <a:off x="0" y="776936"/>
          <a:ext cx="10261599" cy="776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/>
            <a:t>Caratteristiche della sostanza (più pura);</a:t>
          </a:r>
          <a:endParaRPr lang="en-US" sz="2800" kern="1200"/>
        </a:p>
      </dsp:txBody>
      <dsp:txXfrm>
        <a:off x="0" y="776936"/>
        <a:ext cx="10261599" cy="776936"/>
      </dsp:txXfrm>
    </dsp:sp>
    <dsp:sp modelId="{CF21B680-8075-4D48-BAE1-E2719373BDC5}">
      <dsp:nvSpPr>
        <dsp:cNvPr id="0" name=""/>
        <dsp:cNvSpPr/>
      </dsp:nvSpPr>
      <dsp:spPr>
        <a:xfrm>
          <a:off x="0" y="1553873"/>
          <a:ext cx="10261599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EAEF7-B659-DF4E-9AC4-62C87D3A3880}">
      <dsp:nvSpPr>
        <dsp:cNvPr id="0" name=""/>
        <dsp:cNvSpPr/>
      </dsp:nvSpPr>
      <dsp:spPr>
        <a:xfrm>
          <a:off x="0" y="1553873"/>
          <a:ext cx="10261599" cy="776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/>
            <a:t>Disassuefazione del soggetto (carcere, comunità);</a:t>
          </a:r>
          <a:endParaRPr lang="en-US" sz="2800" kern="1200"/>
        </a:p>
      </dsp:txBody>
      <dsp:txXfrm>
        <a:off x="0" y="1553873"/>
        <a:ext cx="10261599" cy="776936"/>
      </dsp:txXfrm>
    </dsp:sp>
    <dsp:sp modelId="{5867558D-EEB1-7A4A-83A4-C3871AABC62E}">
      <dsp:nvSpPr>
        <dsp:cNvPr id="0" name=""/>
        <dsp:cNvSpPr/>
      </dsp:nvSpPr>
      <dsp:spPr>
        <a:xfrm>
          <a:off x="0" y="2330810"/>
          <a:ext cx="10261599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63098-3E17-EE4B-9EA1-1867D61CD6B8}">
      <dsp:nvSpPr>
        <dsp:cNvPr id="0" name=""/>
        <dsp:cNvSpPr/>
      </dsp:nvSpPr>
      <dsp:spPr>
        <a:xfrm>
          <a:off x="0" y="2330810"/>
          <a:ext cx="10261599" cy="776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/>
            <a:t>Assunzione contemporanea di altre sostanze (benzodiazepine, alcol).</a:t>
          </a:r>
          <a:endParaRPr lang="en-US" sz="2800" kern="1200"/>
        </a:p>
      </dsp:txBody>
      <dsp:txXfrm>
        <a:off x="0" y="2330810"/>
        <a:ext cx="10261599" cy="77693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6D10A9-5415-924C-939C-15DA1964AAD9}">
      <dsp:nvSpPr>
        <dsp:cNvPr id="0" name=""/>
        <dsp:cNvSpPr/>
      </dsp:nvSpPr>
      <dsp:spPr>
        <a:xfrm rot="16200000">
          <a:off x="677333" y="-677333"/>
          <a:ext cx="2709333" cy="4064000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/>
            <a:t>Sonnolenza</a:t>
          </a:r>
        </a:p>
      </dsp:txBody>
      <dsp:txXfrm rot="5400000">
        <a:off x="-1" y="1"/>
        <a:ext cx="4064000" cy="2032000"/>
      </dsp:txXfrm>
    </dsp:sp>
    <dsp:sp modelId="{A8B9EAD2-B99E-B843-9F68-E98D4FF3BCDB}">
      <dsp:nvSpPr>
        <dsp:cNvPr id="0" name=""/>
        <dsp:cNvSpPr/>
      </dsp:nvSpPr>
      <dsp:spPr>
        <a:xfrm>
          <a:off x="4064000" y="0"/>
          <a:ext cx="4064000" cy="2709333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/>
            <a:t>Polso debole</a:t>
          </a:r>
        </a:p>
      </dsp:txBody>
      <dsp:txXfrm>
        <a:off x="4064000" y="0"/>
        <a:ext cx="4064000" cy="2032000"/>
      </dsp:txXfrm>
    </dsp:sp>
    <dsp:sp modelId="{35737339-03F5-BC48-A31F-6E55F8D958D0}">
      <dsp:nvSpPr>
        <dsp:cNvPr id="0" name=""/>
        <dsp:cNvSpPr/>
      </dsp:nvSpPr>
      <dsp:spPr>
        <a:xfrm rot="10800000">
          <a:off x="0" y="2709333"/>
          <a:ext cx="4064000" cy="2709333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/>
            <a:t>Miosi pupillare</a:t>
          </a:r>
        </a:p>
      </dsp:txBody>
      <dsp:txXfrm rot="10800000">
        <a:off x="0" y="3386666"/>
        <a:ext cx="4064000" cy="2032000"/>
      </dsp:txXfrm>
    </dsp:sp>
    <dsp:sp modelId="{DE4B9A82-7094-7147-9E89-467E477AA14E}">
      <dsp:nvSpPr>
        <dsp:cNvPr id="0" name=""/>
        <dsp:cNvSpPr/>
      </dsp:nvSpPr>
      <dsp:spPr>
        <a:xfrm rot="5400000">
          <a:off x="4741333" y="2032000"/>
          <a:ext cx="2709333" cy="4064000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/>
            <a:t>Respirazione irregolare fino all’arresto respiratorio</a:t>
          </a:r>
        </a:p>
      </dsp:txBody>
      <dsp:txXfrm rot="-5400000">
        <a:off x="4063999" y="3386666"/>
        <a:ext cx="4064000" cy="2032000"/>
      </dsp:txXfrm>
    </dsp:sp>
    <dsp:sp modelId="{451BDA1A-B54C-064A-B75D-92BC63E781F4}">
      <dsp:nvSpPr>
        <dsp:cNvPr id="0" name=""/>
        <dsp:cNvSpPr/>
      </dsp:nvSpPr>
      <dsp:spPr>
        <a:xfrm>
          <a:off x="2387599" y="1866371"/>
          <a:ext cx="3352800" cy="1685923"/>
        </a:xfrm>
        <a:prstGeom prst="roundRect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000" kern="1200" dirty="0"/>
            <a:t>SINTOMI DELL’OVERDOSE</a:t>
          </a:r>
        </a:p>
      </dsp:txBody>
      <dsp:txXfrm>
        <a:off x="2469899" y="1948671"/>
        <a:ext cx="3188200" cy="15213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DE862-8AEC-154B-9FAD-B571426F6752}">
      <dsp:nvSpPr>
        <dsp:cNvPr id="0" name=""/>
        <dsp:cNvSpPr/>
      </dsp:nvSpPr>
      <dsp:spPr>
        <a:xfrm>
          <a:off x="0" y="0"/>
          <a:ext cx="6570268" cy="13958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/>
            <a:t>Rianimazione cardio-respiratoria</a:t>
          </a:r>
          <a:endParaRPr lang="en-US" sz="2500" kern="1200" dirty="0"/>
        </a:p>
      </dsp:txBody>
      <dsp:txXfrm>
        <a:off x="40884" y="40884"/>
        <a:ext cx="5127505" cy="1314124"/>
      </dsp:txXfrm>
    </dsp:sp>
    <dsp:sp modelId="{973D337B-8049-E149-9638-94F15B288028}">
      <dsp:nvSpPr>
        <dsp:cNvPr id="0" name=""/>
        <dsp:cNvSpPr/>
      </dsp:nvSpPr>
      <dsp:spPr>
        <a:xfrm>
          <a:off x="1159459" y="1706090"/>
          <a:ext cx="6570268" cy="13958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/>
            <a:t>Farmaco salvavita Naloxone (</a:t>
          </a:r>
          <a:r>
            <a:rPr lang="it-IT" sz="2500" kern="1200" dirty="0" err="1"/>
            <a:t>Narcan</a:t>
          </a:r>
          <a:r>
            <a:rPr lang="it-IT" sz="2500" kern="1200" dirty="0"/>
            <a:t>):  endovena, in formulazione </a:t>
          </a:r>
          <a:r>
            <a:rPr lang="it-IT" sz="2500" kern="1200" dirty="0" err="1"/>
            <a:t>intranasale</a:t>
          </a:r>
          <a:r>
            <a:rPr lang="it-IT" sz="2500" kern="1200" dirty="0"/>
            <a:t> (spray)</a:t>
          </a:r>
          <a:endParaRPr lang="en-US" sz="2500" kern="1200" dirty="0"/>
        </a:p>
      </dsp:txBody>
      <dsp:txXfrm>
        <a:off x="1200343" y="1746974"/>
        <a:ext cx="4421711" cy="1314124"/>
      </dsp:txXfrm>
    </dsp:sp>
    <dsp:sp modelId="{56C143B4-A614-6245-B776-F90003FD6D87}">
      <dsp:nvSpPr>
        <dsp:cNvPr id="0" name=""/>
        <dsp:cNvSpPr/>
      </dsp:nvSpPr>
      <dsp:spPr>
        <a:xfrm>
          <a:off x="5662938" y="1097326"/>
          <a:ext cx="907330" cy="90733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867087" y="1097326"/>
        <a:ext cx="499032" cy="6827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4BE9BB-67B4-4E41-BEF2-693BC73E9C5E}">
      <dsp:nvSpPr>
        <dsp:cNvPr id="0" name=""/>
        <dsp:cNvSpPr/>
      </dsp:nvSpPr>
      <dsp:spPr>
        <a:xfrm>
          <a:off x="1902" y="301027"/>
          <a:ext cx="5385796" cy="27918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kern="1200" dirty="0">
              <a:solidFill>
                <a:schemeClr val="tx1"/>
              </a:solidFill>
            </a:rPr>
            <a:t>Sintomi:</a:t>
          </a:r>
          <a:endParaRPr lang="en-US" sz="2600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400" kern="1200" dirty="0">
              <a:solidFill>
                <a:schemeClr val="tx1"/>
              </a:solidFill>
            </a:rPr>
            <a:t>Tachicardia fino alla fibrillazione, ipertensione, infarto del miocardio, tremori fino alle convulsioni, allucinazioni, panico, aggressività, agitazione </a:t>
          </a:r>
          <a:r>
            <a:rPr lang="it-IT" sz="2400" kern="1200" dirty="0" smtClean="0">
              <a:solidFill>
                <a:schemeClr val="tx1"/>
              </a:solidFill>
            </a:rPr>
            <a:t>psicomotoria, midriasi pupillare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83671" y="382796"/>
        <a:ext cx="5222258" cy="2628276"/>
      </dsp:txXfrm>
    </dsp:sp>
    <dsp:sp modelId="{E5A7A5F5-A645-E94D-AAAE-70A669B46306}">
      <dsp:nvSpPr>
        <dsp:cNvPr id="0" name=""/>
        <dsp:cNvSpPr/>
      </dsp:nvSpPr>
      <dsp:spPr>
        <a:xfrm>
          <a:off x="5690583" y="1270143"/>
          <a:ext cx="729675" cy="8535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5690583" y="1440859"/>
        <a:ext cx="510773" cy="512150"/>
      </dsp:txXfrm>
    </dsp:sp>
    <dsp:sp modelId="{7260A274-5D56-1240-B23A-FD16338753CD}">
      <dsp:nvSpPr>
        <dsp:cNvPr id="0" name=""/>
        <dsp:cNvSpPr/>
      </dsp:nvSpPr>
      <dsp:spPr>
        <a:xfrm>
          <a:off x="6764445" y="919913"/>
          <a:ext cx="3881598" cy="15540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kern="1200" dirty="0">
              <a:solidFill>
                <a:schemeClr val="tx1"/>
              </a:solidFill>
            </a:rPr>
            <a:t>Trattamento</a:t>
          </a:r>
          <a:endParaRPr lang="en-US" sz="2700" kern="1200" dirty="0">
            <a:solidFill>
              <a:schemeClr val="tx1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100" kern="1200" dirty="0">
              <a:solidFill>
                <a:schemeClr val="tx1"/>
              </a:solidFill>
            </a:rPr>
            <a:t>Benzodiazepine, antiipertensivi, antiaritmici, anticoagulanti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6809961" y="965429"/>
        <a:ext cx="3790566" cy="14630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B4776-F681-6F4C-B7D1-8A4B993DC5CA}">
      <dsp:nvSpPr>
        <dsp:cNvPr id="0" name=""/>
        <dsp:cNvSpPr/>
      </dsp:nvSpPr>
      <dsp:spPr>
        <a:xfrm>
          <a:off x="0" y="15591"/>
          <a:ext cx="7729728" cy="748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/>
            <a:t>Sintomi di maggiore gravità</a:t>
          </a:r>
          <a:endParaRPr lang="en-US" sz="3200" kern="1200"/>
        </a:p>
      </dsp:txBody>
      <dsp:txXfrm>
        <a:off x="36553" y="52144"/>
        <a:ext cx="7656622" cy="675694"/>
      </dsp:txXfrm>
    </dsp:sp>
    <dsp:sp modelId="{725A1EC2-9F93-3B4B-8DBF-2A2798BC6BCA}">
      <dsp:nvSpPr>
        <dsp:cNvPr id="0" name=""/>
        <dsp:cNvSpPr/>
      </dsp:nvSpPr>
      <dsp:spPr>
        <a:xfrm>
          <a:off x="0" y="764391"/>
          <a:ext cx="7729728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419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500" kern="1200"/>
            <a:t>Colpo di calore</a:t>
          </a:r>
          <a:endParaRPr lang="en-US" sz="2500" kern="120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500" kern="1200"/>
            <a:t>Ipertermia maligna</a:t>
          </a:r>
          <a:endParaRPr lang="en-US" sz="2500" kern="1200"/>
        </a:p>
      </dsp:txBody>
      <dsp:txXfrm>
        <a:off x="0" y="764391"/>
        <a:ext cx="7729728" cy="828000"/>
      </dsp:txXfrm>
    </dsp:sp>
    <dsp:sp modelId="{5C924C4E-3D57-5E4C-B40D-C8E72692F007}">
      <dsp:nvSpPr>
        <dsp:cNvPr id="0" name=""/>
        <dsp:cNvSpPr/>
      </dsp:nvSpPr>
      <dsp:spPr>
        <a:xfrm>
          <a:off x="0" y="1592391"/>
          <a:ext cx="7729728" cy="748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/>
            <a:t>Trattamento</a:t>
          </a:r>
          <a:endParaRPr lang="en-US" sz="3200" kern="1200"/>
        </a:p>
      </dsp:txBody>
      <dsp:txXfrm>
        <a:off x="36553" y="1628944"/>
        <a:ext cx="7656622" cy="675694"/>
      </dsp:txXfrm>
    </dsp:sp>
    <dsp:sp modelId="{6953AF63-FF3A-9241-8801-783E9F70188F}">
      <dsp:nvSpPr>
        <dsp:cNvPr id="0" name=""/>
        <dsp:cNvSpPr/>
      </dsp:nvSpPr>
      <dsp:spPr>
        <a:xfrm>
          <a:off x="0" y="2341191"/>
          <a:ext cx="7729728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419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500" kern="1200"/>
            <a:t>Idratare il soggetto, portarlo in ambiente ventilato, abbassare la temperatura con borsa di ghiaccio</a:t>
          </a:r>
          <a:endParaRPr lang="en-US" sz="2500" kern="1200"/>
        </a:p>
      </dsp:txBody>
      <dsp:txXfrm>
        <a:off x="0" y="2341191"/>
        <a:ext cx="7729728" cy="745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85738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21080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72296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3079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fld id="{D641CFBB-D268-A242-B15E-4FFACBB79C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9814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037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47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fld id="{D641CFBB-D268-A242-B15E-4FFACBB79C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195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fld id="{D641CFBB-D268-A242-B15E-4FFACBB79C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2295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r>
              <a:rPr lang="it-IT"/>
              <a:t>1 di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3423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fld id="{D641CFBB-D268-A242-B15E-4FFACBB79C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9936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2D78C32A-9AB9-1FCD-12E3-EC1554287668}"/>
              </a:ext>
            </a:extLst>
          </p:cNvPr>
          <p:cNvSpPr/>
          <p:nvPr userDrawn="1"/>
        </p:nvSpPr>
        <p:spPr>
          <a:xfrm>
            <a:off x="0" y="5980386"/>
            <a:ext cx="12192000" cy="87761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C6EBAF35-07F4-2F48-B66E-7271CE4231E9}" type="datetimeFigureOut">
              <a:rPr lang="it-IT" smtClean="0"/>
              <a:t>02/05/2023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it-IT"/>
              <a:t>Misericordia di Otranto Corso di Primo Soccorso</a:t>
            </a:r>
          </a:p>
          <a:p>
            <a:endParaRPr lang="it-IT" dirty="0"/>
          </a:p>
        </p:txBody>
      </p:sp>
      <p:pic>
        <p:nvPicPr>
          <p:cNvPr id="7" name="Immagine 6" descr="Immagine che contiene logo&#10;&#10;Descrizione generata automaticamente">
            <a:extLst>
              <a:ext uri="{FF2B5EF4-FFF2-40B4-BE49-F238E27FC236}">
                <a16:creationId xmlns:a16="http://schemas.microsoft.com/office/drawing/2014/main" id="{4FDEE2F8-1112-DBD5-6633-0F19CB7F4C3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357055" y="6064573"/>
            <a:ext cx="663310" cy="66331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926B2D9-E8A0-D109-FEC3-D497DC91E24F}"/>
              </a:ext>
            </a:extLst>
          </p:cNvPr>
          <p:cNvSpPr txBox="1"/>
          <p:nvPr userDrawn="1"/>
        </p:nvSpPr>
        <p:spPr>
          <a:xfrm>
            <a:off x="8949690" y="6371582"/>
            <a:ext cx="262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Misericordia di Otranto</a:t>
            </a:r>
          </a:p>
        </p:txBody>
      </p:sp>
    </p:spTree>
    <p:extLst>
      <p:ext uri="{BB962C8B-B14F-4D97-AF65-F5344CB8AC3E}">
        <p14:creationId xmlns:p14="http://schemas.microsoft.com/office/powerpoint/2010/main" val="142980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1B54F421-04DA-9026-7358-10E792C93F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783080"/>
            <a:ext cx="8991600" cy="1645920"/>
          </a:xfrm>
        </p:spPr>
        <p:txBody>
          <a:bodyPr/>
          <a:lstStyle/>
          <a:p>
            <a:r>
              <a:rPr lang="it-IT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Urgenze legate alle sostanze d'abuso</a:t>
            </a:r>
            <a:endParaRPr lang="it-IT" dirty="0"/>
          </a:p>
        </p:txBody>
      </p:sp>
      <p:sp>
        <p:nvSpPr>
          <p:cNvPr id="7" name="Sottotitolo 6">
            <a:extLst>
              <a:ext uri="{FF2B5EF4-FFF2-40B4-BE49-F238E27FC236}">
                <a16:creationId xmlns:a16="http://schemas.microsoft.com/office/drawing/2014/main" id="{B75CAB4D-E847-7B87-987B-8572A92C04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3672060"/>
            <a:ext cx="6801612" cy="1239894"/>
          </a:xfrm>
        </p:spPr>
        <p:txBody>
          <a:bodyPr>
            <a:normAutofit/>
          </a:bodyPr>
          <a:lstStyle/>
          <a:p>
            <a:r>
              <a:rPr lang="it-IT" sz="2400" dirty="0">
                <a:solidFill>
                  <a:schemeClr val="bg2"/>
                </a:solidFill>
              </a:rPr>
              <a:t>Misericordia di Otranto </a:t>
            </a:r>
            <a:r>
              <a:rPr lang="it-IT" sz="2400" dirty="0" smtClean="0">
                <a:solidFill>
                  <a:schemeClr val="bg2"/>
                </a:solidFill>
              </a:rPr>
              <a:t>- Corso </a:t>
            </a:r>
            <a:r>
              <a:rPr lang="it-IT" sz="2400" dirty="0">
                <a:solidFill>
                  <a:schemeClr val="bg2"/>
                </a:solidFill>
              </a:rPr>
              <a:t>di Primo </a:t>
            </a:r>
            <a:r>
              <a:rPr lang="it-IT" sz="2400" dirty="0" smtClean="0">
                <a:solidFill>
                  <a:schemeClr val="bg2"/>
                </a:solidFill>
              </a:rPr>
              <a:t>Soccorso Aprile </a:t>
            </a:r>
            <a:r>
              <a:rPr lang="it-IT" sz="2400" dirty="0">
                <a:solidFill>
                  <a:schemeClr val="bg2"/>
                </a:solidFill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42344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6BA735-9F8C-470E-A790-A1788755F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Intossicazione da cocaina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7F6CD293-B70D-9F86-96F6-0FB6BBA316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4170127"/>
              </p:ext>
            </p:extLst>
          </p:nvPr>
        </p:nvGraphicFramePr>
        <p:xfrm>
          <a:off x="517359" y="2153412"/>
          <a:ext cx="10647946" cy="3393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36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9E35C1-189D-43F1-9484-62090EE64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Overdose da </a:t>
            </a:r>
            <a:r>
              <a:rPr lang="it-IT" dirty="0" smtClean="0"/>
              <a:t>ecstasy</a:t>
            </a:r>
            <a:endParaRPr lang="it-IT" dirty="0"/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71970423-94E3-C8BF-667C-FE38FA0F60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439959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03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6C75C-4339-EB38-5CF1-968B33C2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Alcol</a:t>
            </a: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4C756D5C-B4D1-4BB9-339F-AC07F39A0E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5712937"/>
              </p:ext>
            </p:extLst>
          </p:nvPr>
        </p:nvGraphicFramePr>
        <p:xfrm>
          <a:off x="2129536" y="124206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55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C767B4-9F34-1CD1-231E-865773793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Unità alcolica: quantitativo di alcol presente in una bevanda</a:t>
            </a:r>
          </a:p>
        </p:txBody>
      </p:sp>
      <p:graphicFrame>
        <p:nvGraphicFramePr>
          <p:cNvPr id="7" name="Segnaposto contenuto 2">
            <a:extLst>
              <a:ext uri="{FF2B5EF4-FFF2-40B4-BE49-F238E27FC236}">
                <a16:creationId xmlns:a16="http://schemas.microsoft.com/office/drawing/2014/main" id="{6E0E7141-97E8-C4F1-DF81-60E32E9C71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602588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4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FB3314-8577-A819-AE32-CE3939173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Alcol e limiti nella guida: 50 g/l</a:t>
            </a:r>
          </a:p>
        </p:txBody>
      </p:sp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22897CD5-8328-22DB-AD98-C2AD7FCAA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17789"/>
              </p:ext>
            </p:extLst>
          </p:nvPr>
        </p:nvGraphicFramePr>
        <p:xfrm>
          <a:off x="745958" y="3164634"/>
          <a:ext cx="10708104" cy="207334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569368">
                  <a:extLst>
                    <a:ext uri="{9D8B030D-6E8A-4147-A177-3AD203B41FA5}">
                      <a16:colId xmlns:a16="http://schemas.microsoft.com/office/drawing/2014/main" val="1699594780"/>
                    </a:ext>
                  </a:extLst>
                </a:gridCol>
                <a:gridCol w="3569368">
                  <a:extLst>
                    <a:ext uri="{9D8B030D-6E8A-4147-A177-3AD203B41FA5}">
                      <a16:colId xmlns:a16="http://schemas.microsoft.com/office/drawing/2014/main" val="133926431"/>
                    </a:ext>
                  </a:extLst>
                </a:gridCol>
                <a:gridCol w="3569368">
                  <a:extLst>
                    <a:ext uri="{9D8B030D-6E8A-4147-A177-3AD203B41FA5}">
                      <a16:colId xmlns:a16="http://schemas.microsoft.com/office/drawing/2014/main" val="3458738280"/>
                    </a:ext>
                  </a:extLst>
                </a:gridCol>
              </a:tblGrid>
              <a:tr h="551679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DONNA (60kg)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UOMO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14568"/>
                  </a:ext>
                </a:extLst>
              </a:tr>
              <a:tr h="963469">
                <a:tc>
                  <a:txBody>
                    <a:bodyPr/>
                    <a:lstStyle/>
                    <a:p>
                      <a:r>
                        <a:rPr lang="it-IT" sz="2400" dirty="0"/>
                        <a:t>2 unità alcoliche dopo un  pasto completo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Alcolemia a 50 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Alcolemia a 40 g/l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623738"/>
                  </a:ext>
                </a:extLst>
              </a:tr>
              <a:tr h="558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/>
                        <a:t>2 unità alcoliche digiuno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Alcolemia a 70 g/l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/>
                        <a:t>Alcolemia a 60 g/l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701454"/>
                  </a:ext>
                </a:extLst>
              </a:tr>
            </a:tbl>
          </a:graphicData>
        </a:graphic>
      </p:graphicFrame>
      <p:sp>
        <p:nvSpPr>
          <p:cNvPr id="6" name="Rettangolo 5" descr="Uomo con riempimento a tinta unita">
            <a:extLst>
              <a:ext uri="{FF2B5EF4-FFF2-40B4-BE49-F238E27FC236}">
                <a16:creationId xmlns:a16="http://schemas.microsoft.com/office/drawing/2014/main" id="{13A1BA39-2EE9-5708-EAF5-58346C34B398}"/>
              </a:ext>
            </a:extLst>
          </p:cNvPr>
          <p:cNvSpPr/>
          <p:nvPr/>
        </p:nvSpPr>
        <p:spPr>
          <a:xfrm>
            <a:off x="9400587" y="3198477"/>
            <a:ext cx="529462" cy="428173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26A0156-DB81-50BE-5EB2-7AF318B4163E}"/>
              </a:ext>
            </a:extLst>
          </p:cNvPr>
          <p:cNvSpPr/>
          <p:nvPr/>
        </p:nvSpPr>
        <p:spPr>
          <a:xfrm>
            <a:off x="6785737" y="3205728"/>
            <a:ext cx="465667" cy="413672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 t="-1000" b="-1000"/>
            </a:stretch>
          </a:blipFill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312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188EA2-872E-4CC1-4F90-4F5C1E3D4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50 g/litro: limite per la guida di un autoveicolo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0AC110-FF72-BC87-7DB1-6DCBF835A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/>
              <a:t>60: ostacoli percepiti con ritardo</a:t>
            </a:r>
          </a:p>
          <a:p>
            <a:r>
              <a:rPr lang="it-IT" sz="2400" dirty="0"/>
              <a:t>80: tempi di reazione molto lunghi</a:t>
            </a:r>
          </a:p>
          <a:p>
            <a:r>
              <a:rPr lang="it-IT" sz="2400" dirty="0"/>
              <a:t>100: ebbrezza chiaramente visibile, tempi di reazione disastrosi</a:t>
            </a:r>
          </a:p>
          <a:p>
            <a:pPr marL="0" indent="0">
              <a:buNone/>
            </a:pPr>
            <a:r>
              <a:rPr lang="it-IT" sz="2400" dirty="0"/>
              <a:t>(questo valore si raggiunge nella donna con 3 unità alcoliche a digiuno mentre nell’uomo con tre unità si arriva a 90)</a:t>
            </a:r>
          </a:p>
        </p:txBody>
      </p:sp>
    </p:spTree>
    <p:extLst>
      <p:ext uri="{BB962C8B-B14F-4D97-AF65-F5344CB8AC3E}">
        <p14:creationId xmlns:p14="http://schemas.microsoft.com/office/powerpoint/2010/main" val="12547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A1859F-106D-0404-35C0-935D294A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328" y="273576"/>
            <a:ext cx="7729728" cy="1188720"/>
          </a:xfrm>
        </p:spPr>
        <p:txBody>
          <a:bodyPr/>
          <a:lstStyle/>
          <a:p>
            <a:r>
              <a:rPr lang="en-US" sz="2800" dirty="0" err="1"/>
              <a:t>Tabella</a:t>
            </a:r>
            <a:r>
              <a:rPr lang="en-US" sz="2800" dirty="0"/>
              <a:t> </a:t>
            </a:r>
            <a:r>
              <a:rPr lang="en-US" sz="2800" dirty="0" err="1"/>
              <a:t>che</a:t>
            </a:r>
            <a:r>
              <a:rPr lang="en-US" sz="2800" dirty="0"/>
              <a:t> </a:t>
            </a:r>
            <a:r>
              <a:rPr lang="en-US" sz="2800" dirty="0" err="1"/>
              <a:t>correla</a:t>
            </a:r>
            <a:r>
              <a:rPr lang="en-US" sz="2800" dirty="0"/>
              <a:t> </a:t>
            </a:r>
            <a:r>
              <a:rPr lang="en-US" sz="2800" dirty="0" err="1"/>
              <a:t>alcolemia</a:t>
            </a:r>
            <a:r>
              <a:rPr lang="en-US" sz="2800" dirty="0"/>
              <a:t> ed </a:t>
            </a:r>
            <a:r>
              <a:rPr lang="en-US" sz="2800" dirty="0" err="1"/>
              <a:t>effetti</a:t>
            </a:r>
            <a:r>
              <a:rPr lang="en-US" sz="2800" dirty="0"/>
              <a:t> </a:t>
            </a:r>
            <a:r>
              <a:rPr lang="en-US" sz="2800" dirty="0" err="1"/>
              <a:t>sulla</a:t>
            </a:r>
            <a:r>
              <a:rPr lang="en-US" sz="2800" dirty="0"/>
              <a:t> </a:t>
            </a:r>
            <a:r>
              <a:rPr lang="en-US" sz="2800" dirty="0" err="1"/>
              <a:t>coscienza</a:t>
            </a:r>
            <a:endParaRPr lang="it-IT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4B1FAB53-5CD3-A82C-ED4F-9D6FA35C7E37}"/>
              </a:ext>
            </a:extLst>
          </p:cNvPr>
          <p:cNvGrpSpPr/>
          <p:nvPr/>
        </p:nvGrpSpPr>
        <p:grpSpPr>
          <a:xfrm>
            <a:off x="2108790" y="1704276"/>
            <a:ext cx="7974419" cy="4880148"/>
            <a:chOff x="3872900" y="587858"/>
            <a:chExt cx="4850609" cy="3301307"/>
          </a:xfrm>
        </p:grpSpPr>
        <p:pic>
          <p:nvPicPr>
            <p:cNvPr id="5" name="Immagine 4" descr="Immagine che contiene tavolo&#10;&#10;Descrizione generata automaticamente">
              <a:extLst>
                <a:ext uri="{FF2B5EF4-FFF2-40B4-BE49-F238E27FC236}">
                  <a16:creationId xmlns:a16="http://schemas.microsoft.com/office/drawing/2014/main" id="{B3D5B57C-3E2A-B92E-CE6A-2788F0C10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2900" y="587858"/>
              <a:ext cx="1980783" cy="3301307"/>
            </a:xfrm>
            <a:prstGeom prst="rect">
              <a:avLst/>
            </a:prstGeom>
          </p:spPr>
        </p:pic>
        <p:pic>
          <p:nvPicPr>
            <p:cNvPr id="6" name="Immagine 5" descr="Immagine che contiene tavolo&#10;&#10;Descrizione generata automaticamente">
              <a:extLst>
                <a:ext uri="{FF2B5EF4-FFF2-40B4-BE49-F238E27FC236}">
                  <a16:creationId xmlns:a16="http://schemas.microsoft.com/office/drawing/2014/main" id="{B410F59A-9721-A124-A358-CF3AA03D8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8316" y="587858"/>
              <a:ext cx="2385193" cy="33013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0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15BBB23-C88F-8F6D-2C35-824789FE2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Sindrome d’astinenza da alcol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6668A79-DD50-FB73-DDAF-B88950A3F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552701"/>
            <a:ext cx="4011168" cy="1812036"/>
          </a:xfrm>
        </p:spPr>
        <p:txBody>
          <a:bodyPr>
            <a:noAutofit/>
          </a:bodyPr>
          <a:lstStyle/>
          <a:p>
            <a:r>
              <a:rPr lang="it-IT" sz="2500" dirty="0"/>
              <a:t>Sudorazione</a:t>
            </a:r>
          </a:p>
          <a:p>
            <a:r>
              <a:rPr lang="it-IT" sz="2500" dirty="0"/>
              <a:t>Tachicardia</a:t>
            </a:r>
          </a:p>
          <a:p>
            <a:r>
              <a:rPr lang="it-IT" sz="2500" dirty="0"/>
              <a:t>Tremori</a:t>
            </a:r>
          </a:p>
          <a:p>
            <a:r>
              <a:rPr lang="it-IT" sz="2500" dirty="0"/>
              <a:t>Nausea e vomito</a:t>
            </a:r>
          </a:p>
          <a:p>
            <a:pPr marL="0" indent="0">
              <a:buNone/>
            </a:pPr>
            <a:endParaRPr lang="it-IT" sz="16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998B039-A4E8-3961-34DC-1966BDF1D17A}"/>
              </a:ext>
            </a:extLst>
          </p:cNvPr>
          <p:cNvSpPr txBox="1"/>
          <p:nvPr/>
        </p:nvSpPr>
        <p:spPr>
          <a:xfrm>
            <a:off x="6608064" y="2572512"/>
            <a:ext cx="3742944" cy="2164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Allucinazioni visive, tattili o uditive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Agitazione psicomotoria</a:t>
            </a:r>
          </a:p>
          <a:p>
            <a:pPr marL="228600" indent="-228600" defTabSz="914400"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it-IT" sz="2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Convulsioni</a:t>
            </a: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030CB55-3F6E-A330-7E14-780558EB37D9}"/>
              </a:ext>
            </a:extLst>
          </p:cNvPr>
          <p:cNvSpPr txBox="1"/>
          <p:nvPr/>
        </p:nvSpPr>
        <p:spPr>
          <a:xfrm>
            <a:off x="3084576" y="4783837"/>
            <a:ext cx="64190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>
              <a:buNone/>
            </a:pPr>
            <a:r>
              <a:rPr lang="it-IT" sz="2400" dirty="0"/>
              <a:t>Necessità di trattamento in ambiente ospedaliero</a:t>
            </a:r>
          </a:p>
        </p:txBody>
      </p:sp>
    </p:spTree>
    <p:extLst>
      <p:ext uri="{BB962C8B-B14F-4D97-AF65-F5344CB8AC3E}">
        <p14:creationId xmlns:p14="http://schemas.microsoft.com/office/powerpoint/2010/main" val="27770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469C91-6279-34F4-702B-DA803E45F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Sindrome d’astinenza protratta da alcol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A0DF1D97-3612-13FF-3233-2895F26BB1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4753410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0609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1021CD-5596-2673-3CFA-912DDF791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Trattamento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9C60529B-B68B-3F81-3D55-BBFD2ED8AF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257801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002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F79031-2165-5C7F-B3EF-BB879A27C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it-IT" dirty="0"/>
              <a:t>Classificazione delle droghe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262291A4-E1AB-3ED5-94E7-B3F9BF79B4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8266357"/>
              </p:ext>
            </p:extLst>
          </p:nvPr>
        </p:nvGraphicFramePr>
        <p:xfrm>
          <a:off x="965200" y="2638425"/>
          <a:ext cx="10261600" cy="310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25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77024A-2B02-718A-FF65-9E1FCA9D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/>
              <a:t>Patologie infettive correlate all’uso di sostanze</a:t>
            </a:r>
            <a:endParaRPr lang="it-IT" dirty="0"/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F05F9C3C-F7C9-F42A-EB9E-80542BE13A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0989421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611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2234378826"/>
              </p:ext>
            </p:extLst>
          </p:nvPr>
        </p:nvGraphicFramePr>
        <p:xfrm>
          <a:off x="84221" y="0"/>
          <a:ext cx="12019547" cy="6138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637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23089F3D-7C2C-ECAC-D4F0-809AA9E09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856639"/>
              </p:ext>
            </p:extLst>
          </p:nvPr>
        </p:nvGraphicFramePr>
        <p:xfrm>
          <a:off x="2230438" y="673769"/>
          <a:ext cx="7731125" cy="4066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008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5B4ACF-2E19-54BD-6B13-9855FA462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it-IT" dirty="0"/>
              <a:t>Dipendenza da Eroina: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06BA7C53-9688-4CAB-4DA9-54C470A807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31624"/>
              </p:ext>
            </p:extLst>
          </p:nvPr>
        </p:nvGraphicFramePr>
        <p:xfrm>
          <a:off x="965201" y="2638425"/>
          <a:ext cx="10261600" cy="3101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79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76607D-9E18-23D6-86FD-F28DD325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</p:spPr>
        <p:txBody>
          <a:bodyPr>
            <a:normAutofit/>
          </a:bodyPr>
          <a:lstStyle/>
          <a:p>
            <a:r>
              <a:rPr lang="it-IT" dirty="0"/>
              <a:t>Overdose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B9DD4FE0-3B67-CE75-7369-B01B94B6A8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5994631"/>
              </p:ext>
            </p:extLst>
          </p:nvPr>
        </p:nvGraphicFramePr>
        <p:xfrm>
          <a:off x="965200" y="2638425"/>
          <a:ext cx="10261600" cy="310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665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60A168CA-B0AF-310C-7297-810E74AB34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5941557"/>
              </p:ext>
            </p:extLst>
          </p:nvPr>
        </p:nvGraphicFramePr>
        <p:xfrm>
          <a:off x="2032000" y="24817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73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C69849-C56B-8128-FE71-72C3485B6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Trattamento dell’overdose da eroina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62ABEB89-AB4B-842C-2FDC-DE394B62F5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263085"/>
              </p:ext>
            </p:extLst>
          </p:nvPr>
        </p:nvGraphicFramePr>
        <p:xfrm>
          <a:off x="2231136" y="2638044"/>
          <a:ext cx="7729728" cy="3101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390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B40568-FFEB-62D5-4144-A474A4C4F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Dipendenza psicologica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423ED4C-5CD0-9643-639D-92CECD997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499821"/>
            <a:ext cx="7729728" cy="3101983"/>
          </a:xfrm>
        </p:spPr>
        <p:txBody>
          <a:bodyPr>
            <a:noAutofit/>
          </a:bodyPr>
          <a:lstStyle/>
          <a:p>
            <a:r>
              <a:rPr lang="it-IT" sz="2400" dirty="0"/>
              <a:t>Viene considerata erroneamente una categoria di minore gravità.</a:t>
            </a:r>
          </a:p>
          <a:p>
            <a:r>
              <a:rPr lang="it-IT" sz="2400" dirty="0"/>
              <a:t>Si tratta della impellente, irresistibile voglia della sostanza (</a:t>
            </a:r>
            <a:r>
              <a:rPr lang="it-IT" sz="2400" dirty="0" err="1"/>
              <a:t>craving</a:t>
            </a:r>
            <a:r>
              <a:rPr lang="it-IT" sz="2400" dirty="0"/>
              <a:t>).</a:t>
            </a:r>
          </a:p>
          <a:p>
            <a:r>
              <a:rPr lang="it-IT" sz="2400" dirty="0"/>
              <a:t>È determinata dalla ricerca degli effetti piacevoli della sostanza e non dalla necessità di evitare quelli spiacevoli (nella dipendenza da cannabinoidi: sindrome </a:t>
            </a:r>
            <a:r>
              <a:rPr lang="it-IT" sz="2400" dirty="0" err="1"/>
              <a:t>amotivazionale</a:t>
            </a:r>
            <a:r>
              <a:rPr lang="it-IT" sz="2400" dirty="0"/>
              <a:t> e disturbi psichiatrici).</a:t>
            </a:r>
          </a:p>
        </p:txBody>
      </p:sp>
    </p:spTree>
    <p:extLst>
      <p:ext uri="{BB962C8B-B14F-4D97-AF65-F5344CB8AC3E}">
        <p14:creationId xmlns:p14="http://schemas.microsoft.com/office/powerpoint/2010/main" val="161406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cco">
  <a:themeElements>
    <a:clrScheme name="Pacco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cco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cco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{A79E2499-C343-3045-8C57-F243744EF920}tf10001120</Template>
  <TotalTime>334</TotalTime>
  <Words>532</Words>
  <Application>Microsoft Office PowerPoint</Application>
  <PresentationFormat>Widescreen</PresentationFormat>
  <Paragraphs>98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5" baseType="lpstr">
      <vt:lpstr>Alef</vt:lpstr>
      <vt:lpstr>Arial</vt:lpstr>
      <vt:lpstr>Gill Sans MT</vt:lpstr>
      <vt:lpstr>Helvetica</vt:lpstr>
      <vt:lpstr>Pacco</vt:lpstr>
      <vt:lpstr>Urgenze legate alle sostanze d'abuso</vt:lpstr>
      <vt:lpstr>Classificazione delle droghe</vt:lpstr>
      <vt:lpstr>Presentazione standard di PowerPoint</vt:lpstr>
      <vt:lpstr>Presentazione standard di PowerPoint</vt:lpstr>
      <vt:lpstr>Dipendenza da Eroina:</vt:lpstr>
      <vt:lpstr>Overdose</vt:lpstr>
      <vt:lpstr>Presentazione standard di PowerPoint</vt:lpstr>
      <vt:lpstr>Trattamento dell’overdose da eroina</vt:lpstr>
      <vt:lpstr>Dipendenza psicologica</vt:lpstr>
      <vt:lpstr>Intossicazione da cocaina</vt:lpstr>
      <vt:lpstr>Overdose da ecstasy</vt:lpstr>
      <vt:lpstr>Alcol</vt:lpstr>
      <vt:lpstr>Unità alcolica: quantitativo di alcol presente in una bevanda</vt:lpstr>
      <vt:lpstr>Alcol e limiti nella guida: 50 g/l</vt:lpstr>
      <vt:lpstr>50 g/litro: limite per la guida di un autoveicolo</vt:lpstr>
      <vt:lpstr>Tabella che correla alcolemia ed effetti sulla coscienza</vt:lpstr>
      <vt:lpstr>Sindrome d’astinenza da alcol</vt:lpstr>
      <vt:lpstr>Sindrome d’astinenza protratta da alcol</vt:lpstr>
      <vt:lpstr>Trattamento</vt:lpstr>
      <vt:lpstr>Patologie infettive correlate all’uso di sostanze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LIVIA SFORZA</dc:creator>
  <cp:lastModifiedBy>Asus</cp:lastModifiedBy>
  <cp:revision>39</cp:revision>
  <dcterms:created xsi:type="dcterms:W3CDTF">2023-04-09T13:49:19Z</dcterms:created>
  <dcterms:modified xsi:type="dcterms:W3CDTF">2023-05-02T08:05:09Z</dcterms:modified>
</cp:coreProperties>
</file>